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6" r:id="rId2"/>
    <p:sldMasterId id="2147483723" r:id="rId3"/>
  </p:sldMasterIdLst>
  <p:notesMasterIdLst>
    <p:notesMasterId r:id="rId37"/>
  </p:notesMasterIdLst>
  <p:sldIdLst>
    <p:sldId id="322" r:id="rId4"/>
    <p:sldId id="308" r:id="rId5"/>
    <p:sldId id="309" r:id="rId6"/>
    <p:sldId id="305" r:id="rId7"/>
    <p:sldId id="306" r:id="rId8"/>
    <p:sldId id="280" r:id="rId9"/>
    <p:sldId id="264" r:id="rId10"/>
    <p:sldId id="261" r:id="rId11"/>
    <p:sldId id="294" r:id="rId12"/>
    <p:sldId id="303" r:id="rId13"/>
    <p:sldId id="302" r:id="rId14"/>
    <p:sldId id="296" r:id="rId15"/>
    <p:sldId id="311" r:id="rId16"/>
    <p:sldId id="266" r:id="rId17"/>
    <p:sldId id="267" r:id="rId18"/>
    <p:sldId id="310" r:id="rId19"/>
    <p:sldId id="268" r:id="rId20"/>
    <p:sldId id="316" r:id="rId21"/>
    <p:sldId id="270" r:id="rId22"/>
    <p:sldId id="317" r:id="rId23"/>
    <p:sldId id="312" r:id="rId24"/>
    <p:sldId id="269" r:id="rId25"/>
    <p:sldId id="323" r:id="rId26"/>
    <p:sldId id="271" r:id="rId27"/>
    <p:sldId id="298" r:id="rId28"/>
    <p:sldId id="299" r:id="rId29"/>
    <p:sldId id="274" r:id="rId30"/>
    <p:sldId id="314" r:id="rId31"/>
    <p:sldId id="272" r:id="rId32"/>
    <p:sldId id="279" r:id="rId33"/>
    <p:sldId id="318" r:id="rId34"/>
    <p:sldId id="321" r:id="rId35"/>
    <p:sldId id="319"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000099"/>
    <a:srgbClr val="0033CC"/>
    <a:srgbClr val="0000FF"/>
    <a:srgbClr val="FFFFFF"/>
    <a:srgbClr val="FFFF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B72189-EB66-4501-8288-64EA1B3C97B4}" type="slidenum">
              <a:rPr lang="en-US"/>
              <a:pPr>
                <a:defRPr/>
              </a:pPr>
              <a:t>‹#›</a:t>
            </a:fld>
            <a:endParaRPr lang="en-US"/>
          </a:p>
        </p:txBody>
      </p:sp>
    </p:spTree>
    <p:extLst>
      <p:ext uri="{BB962C8B-B14F-4D97-AF65-F5344CB8AC3E}">
        <p14:creationId xmlns:p14="http://schemas.microsoft.com/office/powerpoint/2010/main" val="28620019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EF1BF9-7776-4E77-B996-A432D74AE759}" type="slidenum">
              <a:rPr lang="en-US" sz="1200"/>
              <a:pPr algn="r"/>
              <a:t>4</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82EA759-2E63-4E9D-9EB5-F828649B7950}" type="slidenum">
              <a:rPr lang="en-US" smtClean="0"/>
              <a:pPr/>
              <a:t>19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389A33C-EEDD-486F-979C-DDC976B34781}" type="slidenum">
              <a:rPr lang="en-US" smtClean="0"/>
              <a:pPr/>
              <a:t>22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E26332-5190-429C-ABBF-593688AE32B9}" type="slidenum">
              <a:rPr lang="en-US" smtClean="0"/>
              <a:pPr/>
              <a:t>24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3E8304-BB88-4C7F-BF3E-B4C10F23457A}" type="slidenum">
              <a:rPr lang="en-US" smtClean="0"/>
              <a:pPr/>
              <a:t>27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D7CD21E-6FCE-46A8-B961-4501A5010F5D}" type="slidenum">
              <a:rPr lang="en-US" smtClean="0"/>
              <a:pPr/>
              <a:t>29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5EA270-625E-47D4-BCB2-BAA146358618}" type="slidenum">
              <a:rPr lang="en-US" smtClean="0"/>
              <a:pPr/>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21C361-EC4E-49E9-B3C1-D02B9C871D2C}" type="slidenum">
              <a:rPr lang="en-US" sz="1200"/>
              <a:pPr algn="r"/>
              <a:t>5</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F72F9CD-F2DD-46F8-874E-E7691BB4E3C2}"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0876493-CAD6-41E2-830B-391ACADD365B}"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2C5343-B435-4FEE-8FF9-E07BEBD7B3E3}"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3ED0249-33A0-449C-A81A-8B56F8463A10}"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B99C17D-3286-417E-A184-1ECF68F16897}"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B0FDEE-9949-4464-B138-8A67ABDD99B8}" type="slidenum">
              <a:rPr lang="en-US" sz="1200"/>
              <a:pPr algn="r"/>
              <a:t>16</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11CFF0E-DDAC-4909-9705-A9DED1423952}"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EB9E13-4861-4815-A71B-956567DF94EA}" type="datetimeFigureOut">
              <a:rPr lang="en-US"/>
              <a:pPr>
                <a:defRPr/>
              </a:pPr>
              <a:t>10/6/2016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BF8118-807C-4677-A711-59D96EC1B0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6E666B-43C7-4829-BD80-E4859D7C7316}" type="datetimeFigureOut">
              <a:rPr lang="en-US"/>
              <a:pPr>
                <a:defRPr/>
              </a:pPr>
              <a:t>10/6/2016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80CB6-3230-4371-BEF9-2E02449428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1A9A29-F5F9-4DD4-8897-E4BFB048F48A}" type="datetimeFigureOut">
              <a:rPr lang="en-US"/>
              <a:pPr>
                <a:defRPr/>
              </a:pPr>
              <a:t>10/6/2016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9793BA-DBF2-4DAA-8B48-29A4B66DF7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307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07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75328A56-44E7-46A6-944C-EFBF827C1159}"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827A15B-D991-4B2C-87A7-68B18183F831}" type="datetimeFigureOut">
              <a:rPr lang="en-US"/>
              <a:pPr/>
              <a:t>10/6/2016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F27C81E-2B86-4929-9ACE-1C6A9754EA81}"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030633-DAC0-4721-95AF-DB961606B150}" type="datetimeFigureOut">
              <a:rPr lang="en-US"/>
              <a:pPr/>
              <a:t>10/6/2016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0CD0806-A344-480E-AD2A-6AEEEE09E0FB}"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84197C-0546-4360-95F6-6F4375A5B009}" type="datetimeFigureOut">
              <a:rPr lang="en-US"/>
              <a:pPr/>
              <a:t>10/6/2016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89B4EA-8B09-4E25-A4DF-C4AD4D8183CA}"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9FDDBC4-9253-4CE8-B30A-94B66CFB5E04}" type="datetimeFigureOut">
              <a:rPr lang="en-US"/>
              <a:pPr/>
              <a:t>10/6/2016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76A479F-0A6F-49EB-9AB2-B7D421332FD6}"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EA3D6AB-49AB-4786-9E23-447724F77BC7}" type="datetimeFigureOut">
              <a:rPr lang="en-US"/>
              <a:pPr/>
              <a:t>10/6/2016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FF4B342-5AA2-4EA0-862E-22583680F719}"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A0D0C5A-6716-4506-B2CD-1AAEF03E75BF}" type="datetimeFigureOut">
              <a:rPr lang="en-US"/>
              <a:pPr/>
              <a:t>10/6/2016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E68C73D-2304-44E6-9880-107548559D29}"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33D6C3-A81B-46BC-A9F3-31A9A05B523E}" type="datetimeFigureOut">
              <a:rPr lang="en-US"/>
              <a:pPr/>
              <a:t>10/6/2016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5C77B31-0BB1-40E7-8193-5E63BDB63F5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40AE9F-82FA-4E95-A520-D024F4FF9617}" type="datetimeFigureOut">
              <a:rPr lang="en-US"/>
              <a:pPr>
                <a:defRPr/>
              </a:pPr>
              <a:t>10/6/2016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C958E4-FD5D-44F5-9FC3-0FF5A06B7C4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B49E457-7584-4B76-995F-4E3FCD276161}" type="datetimeFigureOut">
              <a:rPr lang="en-US"/>
              <a:pPr/>
              <a:t>10/6/2016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4E95022-8195-4057-998E-6DC0D71498BC}"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770A40-6DA6-4151-B991-7C51E597B736}" type="datetimeFigureOut">
              <a:rPr lang="en-US"/>
              <a:pPr/>
              <a:t>10/6/2016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C1013E8-9E29-4724-9817-D2977A10E93D}"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32E63D-5533-4F76-A5C1-3B6711B1F2B7}" type="datetimeFigureOut">
              <a:rPr lang="en-US"/>
              <a:pPr/>
              <a:t>10/6/2016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59DB1D-0683-4B02-BAA1-ED110D1F3BB0}"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98916F-BC19-495C-8B61-818547375A66}" type="datetimeFigureOut">
              <a:rPr lang="en-US"/>
              <a:pPr/>
              <a:t>10/6/2016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14F36E7-B07E-41AB-B09B-125A2C4068E0}"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9DC6A2D0-C351-4E0D-AFA8-7B750DF36722}" type="datetimeFigureOut">
              <a:rPr lang="en-US"/>
              <a:pPr/>
              <a:t>10/6/2016</a:t>
            </a:fld>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AFBA7FE-344B-4F71-A23B-05FDB64A2A33}"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4FB99D9-B98F-4ACE-89B8-958BA5B43079}" type="datetimeFigureOut">
              <a:rPr lang="en-US"/>
              <a:pPr>
                <a:defRPr/>
              </a:pPr>
              <a:t>10/6/2016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B31A3-E40D-4CC8-AD23-4E8700EA36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BBF273A-0857-4D0A-B052-16FBCA7AAB28}" type="datetimeFigureOut">
              <a:rPr lang="en-US"/>
              <a:pPr>
                <a:defRPr/>
              </a:pPr>
              <a:t>10/6/2016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7C3C4-2D70-4D86-B0A6-64A8D5CD49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04C8228-FF9C-43F5-A6DF-AA22A2BCF844}" type="datetimeFigureOut">
              <a:rPr lang="en-US"/>
              <a:pPr>
                <a:defRPr/>
              </a:pPr>
              <a:t>10/6/2016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CAD04D-DB14-4002-9247-D187FCBDBD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B2E291C-3B2C-45FB-98DA-FB6E1915F66D}" type="datetimeFigureOut">
              <a:rPr lang="en-US"/>
              <a:pPr>
                <a:defRPr/>
              </a:pPr>
              <a:t>10/6/2016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D6D0E1-0A18-4CC5-A634-76A5AEE47C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8056AC-6B82-493A-9A07-D7A4A1D20266}" type="datetimeFigureOut">
              <a:rPr lang="en-US"/>
              <a:pPr>
                <a:defRPr/>
              </a:pPr>
              <a:t>10/6/2016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202368-0A3C-4CAD-A0F9-FB5F65D9B8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EAD826-B72C-4F09-8D3E-9EDE3BFBF21F}" type="datetimeFigureOut">
              <a:rPr lang="en-US"/>
              <a:pPr>
                <a:defRPr/>
              </a:pPr>
              <a:t>10/6/2016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25186-8EF8-4643-8B34-7399C8D35E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CBC3AE-1386-416A-B270-E7D4D82BF8EA}" type="datetimeFigureOut">
              <a:rPr lang="en-US"/>
              <a:pPr>
                <a:defRPr/>
              </a:pPr>
              <a:t>10/6/2016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45AAE8-243B-48C5-9C79-A1490CEF17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86315224-85FA-4B1E-A328-6CD1EC72AA80}" type="datetimeFigureOut">
              <a:rPr lang="en-US"/>
              <a:pPr>
                <a:defRPr/>
              </a:pPr>
              <a:t>10/6/2016</a:t>
            </a:fld>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A200991-3BCC-440C-A3AB-2D2D28686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3"/>
          <p:cNvSpPr>
            <a:spLocks noGrp="1" noChangeArrowheads="1"/>
          </p:cNvSpPr>
          <p:nvPr>
            <p:ph type="dt" sz="half" idx="2"/>
          </p:nvPr>
        </p:nvSpPr>
        <p:spPr bwMode="auto">
          <a:xfrm>
            <a:off x="304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12" name="Rectangle 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en-US"/>
          </a:p>
        </p:txBody>
      </p:sp>
      <p:sp>
        <p:nvSpPr>
          <p:cNvPr id="13" name="Rectangle 5"/>
          <p:cNvSpPr>
            <a:spLocks noGrp="1" noChangeArrowheads="1"/>
          </p:cNvSpPr>
          <p:nvPr>
            <p:ph type="sldNum" sz="quarter" idx="4"/>
          </p:nvPr>
        </p:nvSpPr>
        <p:spPr bwMode="auto">
          <a:xfrm>
            <a:off x="70104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12C14C30-B289-4845-887A-9FBED3886F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Arial"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Arial" charset="0"/>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D0EFE24-2DF2-47B0-A7DA-3D9708B2A5C4}" type="datetimeFigureOut">
              <a:rPr lang="en-US"/>
              <a:pPr/>
              <a:t>10/6/2016</a:t>
            </a:fld>
            <a:endParaRPr lang="en-GB"/>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9FFCF8-DEB6-4D65-8FE9-CAB07D8EED5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gi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4.xml"/><Relationship Id="rId1" Type="http://schemas.openxmlformats.org/officeDocument/2006/relationships/video" Target="file:///C:\Documents%20and%20Settings\Administrator\Desktop\TULIEU%20HCM\Movie_00034.wmv"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37.gif"/><Relationship Id="rId4" Type="http://schemas.openxmlformats.org/officeDocument/2006/relationships/image" Target="../media/image36.gi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gi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ideo" Target="file:///C:\Documents%20and%20Settings\Administrator\Desktop\TULIEU%20HCM\Movie_00036.wmv" TargetMode="External"/><Relationship Id="rId5" Type="http://schemas.openxmlformats.org/officeDocument/2006/relationships/image" Target="../media/image6.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a:t>
            </a:r>
            <a:r>
              <a:rPr lang="en-US" sz="32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a:t>
            </a:r>
            <a:endPar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TextBox 7"/>
          <p:cNvSpPr txBox="1"/>
          <p:nvPr/>
        </p:nvSpPr>
        <p:spPr>
          <a:xfrm>
            <a:off x="304800" y="1981200"/>
            <a:ext cx="8534400" cy="287719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LỊCH SỬ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6 –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6</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a:t>
            </a: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QUYẾT CHÍ RA ĐI TÌM ĐƯỜNG CỨU </a:t>
            </a: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NƯỚC</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2096"/>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114" name="Picture 2" descr="f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in)">
                                      <p:cBhvr>
                                        <p:cTn id="7"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descr="Downloa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2000" fill="hold"/>
                                        <p:tgtEl>
                                          <p:spTgt spid="89090"/>
                                        </p:tgtEl>
                                        <p:attrNameLst>
                                          <p:attrName>ppt_x</p:attrName>
                                        </p:attrNameLst>
                                      </p:cBhvr>
                                      <p:tavLst>
                                        <p:tav tm="0">
                                          <p:val>
                                            <p:strVal val="0-#ppt_w/2"/>
                                          </p:val>
                                        </p:tav>
                                        <p:tav tm="100000">
                                          <p:val>
                                            <p:strVal val="#ppt_x"/>
                                          </p:val>
                                        </p:tav>
                                      </p:tavLst>
                                    </p:anim>
                                    <p:anim calcmode="lin" valueType="num">
                                      <p:cBhvr additive="base">
                                        <p:cTn id="8" dur="2000" fill="hold"/>
                                        <p:tgtEl>
                                          <p:spTgt spid="89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429000" y="282575"/>
            <a:ext cx="5486400" cy="6346825"/>
          </a:xfrm>
          <a:prstGeom prst="rect">
            <a:avLst/>
          </a:prstGeom>
          <a:noFill/>
          <a:ln w="9525">
            <a:noFill/>
            <a:miter lim="800000"/>
            <a:headEnd/>
            <a:tailEnd/>
          </a:ln>
          <a:effectLst/>
        </p:spPr>
      </p:pic>
      <p:sp>
        <p:nvSpPr>
          <p:cNvPr id="79875" name="Rectangle 3"/>
          <p:cNvSpPr>
            <a:spLocks noChangeArrowheads="1"/>
          </p:cNvSpPr>
          <p:nvPr/>
        </p:nvSpPr>
        <p:spPr bwMode="auto">
          <a:xfrm>
            <a:off x="381000" y="655638"/>
            <a:ext cx="2819400" cy="5594350"/>
          </a:xfrm>
          <a:prstGeom prst="rect">
            <a:avLst/>
          </a:prstGeom>
          <a:noFill/>
          <a:ln w="9525">
            <a:solidFill>
              <a:srgbClr val="008000"/>
            </a:solidFill>
            <a:miter lim="800000"/>
            <a:headEnd/>
            <a:tailEnd/>
          </a:ln>
          <a:effectLst/>
        </p:spPr>
        <p:txBody>
          <a:bodyPr anchor="ctr">
            <a:spAutoFit/>
          </a:bodyPr>
          <a:lstStyle/>
          <a:p>
            <a:pPr algn="just"/>
            <a:r>
              <a:rPr lang="en-US" sz="2600" b="1" i="1" dirty="0">
                <a:solidFill>
                  <a:srgbClr val="002060"/>
                </a:solidFill>
                <a:latin typeface="Times New Roman" pitchFamily="18" charset="0"/>
                <a:cs typeface="Times New Roman" pitchFamily="18" charset="0"/>
              </a:rPr>
              <a:t>  </a:t>
            </a:r>
            <a:r>
              <a:rPr lang="en-US" sz="2600" b="1" i="1" dirty="0" smtClean="0">
                <a:solidFill>
                  <a:srgbClr val="002060"/>
                </a:solidFill>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Cha </a:t>
            </a:r>
            <a:r>
              <a:rPr lang="en-US" sz="3600" b="1" dirty="0" err="1">
                <a:solidFill>
                  <a:srgbClr val="002060"/>
                </a:solidFill>
                <a:latin typeface="Times New Roman" pitchFamily="18" charset="0"/>
                <a:cs typeface="Times New Roman" pitchFamily="18" charset="0"/>
              </a:rPr>
              <a:t>và</a:t>
            </a:r>
            <a:r>
              <a:rPr lang="en-US" sz="3600" b="1" dirty="0">
                <a:solidFill>
                  <a:srgbClr val="002060"/>
                </a:solidFill>
                <a:latin typeface="Times New Roman" pitchFamily="18" charset="0"/>
                <a:cs typeface="Times New Roman" pitchFamily="18" charset="0"/>
              </a:rPr>
              <a:t> con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khắc</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họa</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chân</a:t>
            </a:r>
            <a:r>
              <a:rPr lang="en-US" sz="3600" b="1" i="1" dirty="0">
                <a:solidFill>
                  <a:srgbClr val="002060"/>
                </a:solidFill>
                <a:latin typeface="Times New Roman" pitchFamily="18" charset="0"/>
                <a:cs typeface="Times New Roman" pitchFamily="18" charset="0"/>
              </a:rPr>
              <a:t> dung </a:t>
            </a:r>
            <a:r>
              <a:rPr lang="en-US" sz="3600" b="1" i="1" dirty="0" err="1">
                <a:solidFill>
                  <a:srgbClr val="002060"/>
                </a:solidFill>
                <a:latin typeface="Times New Roman" pitchFamily="18" charset="0"/>
                <a:cs typeface="Times New Roman" pitchFamily="18" charset="0"/>
              </a:rPr>
              <a:t>Bác</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Hồ</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từ</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khi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là</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cậu</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bé</a:t>
            </a:r>
            <a:r>
              <a:rPr lang="en-US" sz="3600" b="1" i="1" dirty="0">
                <a:solidFill>
                  <a:srgbClr val="002060"/>
                </a:solidFill>
                <a:latin typeface="Times New Roman" pitchFamily="18" charset="0"/>
                <a:cs typeface="Times New Roman" pitchFamily="18" charset="0"/>
              </a:rPr>
              <a:t> 10 </a:t>
            </a:r>
            <a:r>
              <a:rPr lang="en-US" sz="3600" b="1" i="1" dirty="0" err="1">
                <a:solidFill>
                  <a:srgbClr val="002060"/>
                </a:solidFill>
                <a:latin typeface="Times New Roman" pitchFamily="18" charset="0"/>
                <a:cs typeface="Times New Roman" pitchFamily="18" charset="0"/>
              </a:rPr>
              <a:t>tuổi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đến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khi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quyết</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định</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ra</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tìm</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đường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cứu</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nước</a:t>
            </a:r>
            <a:r>
              <a:rPr lang="en-US" sz="3600" b="1" i="1" dirty="0">
                <a:solidFill>
                  <a:srgbClr val="002060"/>
                </a:solidFill>
                <a:latin typeface="Times New Roman" pitchFamily="18" charset="0"/>
                <a:cs typeface="Times New Roman" pitchFamily="18" charset="0"/>
              </a:rPr>
              <a:t>.</a:t>
            </a:r>
            <a:r>
              <a:rPr lang="en-US" sz="3400" b="1" i="1" dirty="0">
                <a:solidFill>
                  <a:srgbClr val="00206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ext Box 8" descr="Outlined diamond"/>
          <p:cNvSpPr txBox="1">
            <a:spLocks noChangeArrowheads="1"/>
          </p:cNvSpPr>
          <p:nvPr/>
        </p:nvSpPr>
        <p:spPr bwMode="auto">
          <a:xfrm>
            <a:off x="762000" y="4167188"/>
            <a:ext cx="7391400" cy="2157412"/>
          </a:xfrm>
          <a:prstGeom prst="rect">
            <a:avLst/>
          </a:prstGeom>
          <a:noFill/>
          <a:ln w="57150" cmpd="thickThin">
            <a:solidFill>
              <a:srgbClr val="FF66CC"/>
            </a:solidFill>
            <a:miter lim="800000"/>
            <a:headEnd/>
            <a:tailEnd/>
          </a:ln>
          <a:effectLst/>
        </p:spPr>
        <p:txBody>
          <a:bodyPr wrap="square">
            <a:spAutoFit/>
          </a:bodyPr>
          <a:lstStyle/>
          <a:p>
            <a:pPr algn="just">
              <a:spcBef>
                <a:spcPct val="50000"/>
              </a:spcBef>
            </a:pPr>
            <a:r>
              <a:rPr lang="en-US" sz="2400" i="1" dirty="0">
                <a:solidFill>
                  <a:srgbClr val="FF66CC"/>
                </a:solidFill>
                <a:latin typeface="Times New Roman" pitchFamily="18" charset="0"/>
                <a:cs typeface="Times New Roman" pitchFamily="18" charset="0"/>
                <a:sym typeface="Wingdings" pitchFamily="2" charset="2"/>
              </a:rPr>
              <a:t></a:t>
            </a:r>
            <a:r>
              <a:rPr lang="en-US" sz="2400" i="1" dirty="0">
                <a:solidFill>
                  <a:srgbClr val="FF3300"/>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rPr>
              <a:t>Vì</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sao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Nguyễn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Tất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Thành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muốn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tìm</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đường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cứu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nước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mới</a:t>
            </a:r>
            <a:r>
              <a:rPr lang="en-US" sz="2400" b="1" i="1" dirty="0">
                <a:solidFill>
                  <a:srgbClr val="0000FF"/>
                </a:solidFill>
                <a:latin typeface="Times New Roman" pitchFamily="18" charset="0"/>
                <a:cs typeface="Times New Roman" pitchFamily="18" charset="0"/>
              </a:rPr>
              <a:t> ?</a:t>
            </a:r>
          </a:p>
          <a:p>
            <a:pPr algn="just">
              <a:spcBef>
                <a:spcPct val="50000"/>
              </a:spcBef>
            </a:pPr>
            <a:r>
              <a:rPr lang="en-US" sz="2400" i="1" dirty="0">
                <a:solidFill>
                  <a:srgbClr val="FF66CC"/>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Nguyễn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Tất</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Thành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chọn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đường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về</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hướng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nào</a:t>
            </a:r>
            <a:r>
              <a:rPr lang="en-US" sz="2400" b="1" i="1" dirty="0">
                <a:solidFill>
                  <a:srgbClr val="0000FF"/>
                </a:solidFill>
                <a:latin typeface="Times New Roman" pitchFamily="18" charset="0"/>
                <a:cs typeface="Times New Roman" pitchFamily="18" charset="0"/>
                <a:sym typeface="Wingdings" pitchFamily="2" charset="2"/>
              </a:rPr>
              <a:t> ? </a:t>
            </a:r>
            <a:r>
              <a:rPr lang="en-US" sz="2400" b="1" i="1" dirty="0" err="1">
                <a:solidFill>
                  <a:srgbClr val="0000FF"/>
                </a:solidFill>
                <a:latin typeface="Times New Roman" pitchFamily="18" charset="0"/>
                <a:cs typeface="Times New Roman" pitchFamily="18" charset="0"/>
                <a:sym typeface="Wingdings" pitchFamily="2" charset="2"/>
              </a:rPr>
              <a:t>Vì</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sao</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Người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không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theo</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hướng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của</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các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bậc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tiền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yêu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nước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như</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Bội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Trinh …?</a:t>
            </a:r>
          </a:p>
        </p:txBody>
      </p:sp>
      <p:sp>
        <p:nvSpPr>
          <p:cNvPr id="124937" name="Text Box 9"/>
          <p:cNvSpPr txBox="1">
            <a:spLocks noChangeArrowheads="1"/>
          </p:cNvSpPr>
          <p:nvPr/>
        </p:nvSpPr>
        <p:spPr bwMode="auto">
          <a:xfrm>
            <a:off x="838200" y="2685871"/>
            <a:ext cx="7315200"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Học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sinh</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đọc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thầm</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sách</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giáo</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khoa</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từ</a:t>
            </a:r>
            <a:r>
              <a:rPr lang="en-US" sz="2400" b="1" dirty="0">
                <a:solidFill>
                  <a:srgbClr val="009900"/>
                </a:solidFill>
                <a:latin typeface="Times New Roman" pitchFamily="18" charset="0"/>
                <a:cs typeface="Times New Roman" pitchFamily="18" charset="0"/>
              </a:rPr>
              <a:t> : “ </a:t>
            </a:r>
            <a:r>
              <a:rPr lang="en-US" sz="2400" b="1" dirty="0" err="1">
                <a:solidFill>
                  <a:srgbClr val="009900"/>
                </a:solidFill>
                <a:latin typeface="Times New Roman" pitchFamily="18" charset="0"/>
                <a:cs typeface="Times New Roman" pitchFamily="18" charset="0"/>
              </a:rPr>
              <a:t>Nguyễn</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Tất</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Thành</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khâm</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phục</a:t>
            </a:r>
            <a:r>
              <a:rPr lang="en-US" sz="2400" b="1" dirty="0">
                <a:solidFill>
                  <a:srgbClr val="009900"/>
                </a:solidFill>
                <a:latin typeface="Times New Roman" pitchFamily="18" charset="0"/>
                <a:cs typeface="Times New Roman" pitchFamily="18" charset="0"/>
              </a:rPr>
              <a:t> … </a:t>
            </a:r>
            <a:r>
              <a:rPr lang="en-US" sz="2400" b="1" dirty="0" err="1">
                <a:solidFill>
                  <a:srgbClr val="009900"/>
                </a:solidFill>
                <a:latin typeface="Times New Roman" pitchFamily="18" charset="0"/>
                <a:cs typeface="Times New Roman" pitchFamily="18" charset="0"/>
              </a:rPr>
              <a:t>để</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cứu</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nước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cứu</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dân</a:t>
            </a:r>
            <a:r>
              <a:rPr lang="en-US" sz="2400" b="1" dirty="0">
                <a:solidFill>
                  <a:srgbClr val="009900"/>
                </a:solidFill>
                <a:latin typeface="Times New Roman" pitchFamily="18" charset="0"/>
                <a:cs typeface="Times New Roman" pitchFamily="18" charset="0"/>
              </a:rPr>
              <a:t> “ </a:t>
            </a:r>
            <a:r>
              <a:rPr lang="en-US" sz="2400" b="1" dirty="0" err="1">
                <a:solidFill>
                  <a:srgbClr val="009900"/>
                </a:solidFill>
                <a:latin typeface="Times New Roman" pitchFamily="18" charset="0"/>
                <a:cs typeface="Times New Roman" pitchFamily="18" charset="0"/>
              </a:rPr>
              <a:t>và</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trả</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lời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các</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câu</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hỏi</a:t>
            </a:r>
            <a:r>
              <a:rPr lang="en-US" sz="2400" b="1" dirty="0">
                <a:solidFill>
                  <a:srgbClr val="009900"/>
                </a:solidFill>
                <a:latin typeface="Times New Roman" pitchFamily="18" charset="0"/>
                <a:cs typeface="Times New Roman" pitchFamily="18" charset="0"/>
              </a:rPr>
              <a:t> </a:t>
            </a:r>
            <a:r>
              <a:rPr lang="en-US" sz="2400" b="1" dirty="0" err="1">
                <a:solidFill>
                  <a:srgbClr val="009900"/>
                </a:solidFill>
                <a:latin typeface="Times New Roman" pitchFamily="18" charset="0"/>
                <a:cs typeface="Times New Roman" pitchFamily="18" charset="0"/>
              </a:rPr>
              <a:t>sau</a:t>
            </a:r>
            <a:r>
              <a:rPr lang="en-US" sz="2400" b="1" dirty="0">
                <a:solidFill>
                  <a:srgbClr val="009900"/>
                </a:solidFill>
                <a:latin typeface="Times New Roman" pitchFamily="18" charset="0"/>
                <a:cs typeface="Times New Roman" pitchFamily="18" charset="0"/>
              </a:rPr>
              <a:t> :</a:t>
            </a:r>
          </a:p>
        </p:txBody>
      </p:sp>
      <p:sp>
        <p:nvSpPr>
          <p:cNvPr id="124940" name="Rectangle 6"/>
          <p:cNvSpPr>
            <a:spLocks noChangeArrowheads="1"/>
          </p:cNvSpPr>
          <p:nvPr/>
        </p:nvSpPr>
        <p:spPr bwMode="auto">
          <a:xfrm>
            <a:off x="838200" y="533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6</a:t>
            </a:r>
            <a:r>
              <a:rPr lang="en-US" sz="3200" b="1" dirty="0">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sp>
        <p:nvSpPr>
          <p:cNvPr id="124941" name="Rectangle 2"/>
          <p:cNvSpPr>
            <a:spLocks noChangeArrowheads="1"/>
          </p:cNvSpPr>
          <p:nvPr/>
        </p:nvSpPr>
        <p:spPr bwMode="auto">
          <a:xfrm>
            <a:off x="838200" y="1219200"/>
            <a:ext cx="7391400" cy="1508125"/>
          </a:xfrm>
          <a:prstGeom prst="rect">
            <a:avLst/>
          </a:prstGeom>
          <a:noFill/>
          <a:ln w="9525">
            <a:noFill/>
            <a:miter lim="800000"/>
            <a:headEnd/>
            <a:tailEnd/>
          </a:ln>
          <a:effectLst/>
        </p:spPr>
        <p:txBody>
          <a:bodyPr lIns="91432" tIns="45716" rIns="91432" bIns="45716" anchor="ctr"/>
          <a:lstStyle/>
          <a:p>
            <a:pPr algn="just">
              <a:lnSpc>
                <a:spcPct val="120000"/>
              </a:lnSpc>
            </a:pPr>
            <a:r>
              <a:rPr lang="en-US" sz="2800" b="1" dirty="0">
                <a:solidFill>
                  <a:srgbClr val="000099"/>
                </a:solidFill>
                <a:latin typeface="Times New Roman" pitchFamily="18" charset="0"/>
                <a:cs typeface="Times New Roman" pitchFamily="18" charset="0"/>
              </a:rPr>
              <a:t>2. </a:t>
            </a:r>
            <a:r>
              <a:rPr lang="en-US" sz="2800" b="1" dirty="0" err="1">
                <a:solidFill>
                  <a:srgbClr val="000099"/>
                </a:solidFill>
                <a:latin typeface="Times New Roman" pitchFamily="18" charset="0"/>
                <a:cs typeface="Times New Roman" pitchFamily="18" charset="0"/>
              </a:rPr>
              <a:t>Vì</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sao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Nguyễn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Tất</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Thành</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muốn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tìm</a:t>
            </a:r>
            <a:r>
              <a:rPr lang="en-US" sz="2800" b="1" dirty="0">
                <a:solidFill>
                  <a:srgbClr val="000099"/>
                </a:solidFill>
                <a:latin typeface="Times New Roman" pitchFamily="18" charset="0"/>
                <a:cs typeface="Times New Roman" pitchFamily="18" charset="0"/>
              </a:rPr>
              <a:t> con </a:t>
            </a:r>
            <a:r>
              <a:rPr lang="en-US" sz="2800" b="1" dirty="0" err="1">
                <a:solidFill>
                  <a:srgbClr val="000099"/>
                </a:solidFill>
                <a:latin typeface="Times New Roman" pitchFamily="18" charset="0"/>
                <a:cs typeface="Times New Roman" pitchFamily="18" charset="0"/>
              </a:rPr>
              <a:t>đường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cứu</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nước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mới</a:t>
            </a:r>
            <a:r>
              <a:rPr lang="en-US" sz="2800" b="1" dirty="0">
                <a:solidFill>
                  <a:srgbClr val="000099"/>
                </a:solidFill>
                <a:latin typeface="Times New Roman" pitchFamily="18" charset="0"/>
                <a:cs typeface="Times New Roman" pitchFamily="18" charset="0"/>
              </a:rPr>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checkerboard(across)">
                                      <p:cBhvr>
                                        <p:cTn id="7" dur="500"/>
                                        <p:tgtEl>
                                          <p:spTgt spid="124937"/>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4936"/>
                                        </p:tgtEl>
                                        <p:attrNameLst>
                                          <p:attrName>style.visibility</p:attrName>
                                        </p:attrNameLst>
                                      </p:cBhvr>
                                      <p:to>
                                        <p:strVal val="visible"/>
                                      </p:to>
                                    </p:set>
                                    <p:anim calcmode="lin" valueType="num">
                                      <p:cBhvr>
                                        <p:cTn id="11" dur="1000" fill="hold"/>
                                        <p:tgtEl>
                                          <p:spTgt spid="124936"/>
                                        </p:tgtEl>
                                        <p:attrNameLst>
                                          <p:attrName>ppt_w</p:attrName>
                                        </p:attrNameLst>
                                      </p:cBhvr>
                                      <p:tavLst>
                                        <p:tav tm="0">
                                          <p:val>
                                            <p:strVal val="#ppt_w*0.70"/>
                                          </p:val>
                                        </p:tav>
                                        <p:tav tm="100000">
                                          <p:val>
                                            <p:strVal val="#ppt_w"/>
                                          </p:val>
                                        </p:tav>
                                      </p:tavLst>
                                    </p:anim>
                                    <p:anim calcmode="lin" valueType="num">
                                      <p:cBhvr>
                                        <p:cTn id="12" dur="1000" fill="hold"/>
                                        <p:tgtEl>
                                          <p:spTgt spid="124936"/>
                                        </p:tgtEl>
                                        <p:attrNameLst>
                                          <p:attrName>ppt_h</p:attrName>
                                        </p:attrNameLst>
                                      </p:cBhvr>
                                      <p:tavLst>
                                        <p:tav tm="0">
                                          <p:val>
                                            <p:strVal val="#ppt_h"/>
                                          </p:val>
                                        </p:tav>
                                        <p:tav tm="100000">
                                          <p:val>
                                            <p:strVal val="#ppt_h"/>
                                          </p:val>
                                        </p:tav>
                                      </p:tavLst>
                                    </p:anim>
                                    <p:animEffect transition="in" filter="fade">
                                      <p:cBhvr>
                                        <p:cTn id="13" dur="10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nimBg="1"/>
      <p:bldP spid="1249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2057400"/>
            <a:ext cx="1880413" cy="504507"/>
          </a:xfrm>
          <a:prstGeom prst="rect">
            <a:avLst/>
          </a:prstGeom>
          <a:noFill/>
          <a:ln w="28575">
            <a:solidFill>
              <a:srgbClr val="0033CC"/>
            </a:solidFill>
            <a:miter lim="800000"/>
            <a:headEnd/>
            <a:tailEnd/>
          </a:ln>
        </p:spPr>
        <p:txBody>
          <a:bodyPr wrap="none" lIns="88151" tIns="44074" rIns="88151" bIns="44074">
            <a:spAutoFit/>
          </a:bodyPr>
          <a:lstStyle/>
          <a:p>
            <a:pPr defTabSz="882650"/>
            <a:r>
              <a:rPr lang="en-US" sz="2700" b="1">
                <a:solidFill>
                  <a:srgbClr val="FF0066"/>
                </a:solidFill>
                <a:latin typeface="Times New Roman" pitchFamily="18" charset="0"/>
                <a:cs typeface="Times New Roman" pitchFamily="18" charset="0"/>
              </a:rPr>
              <a:t>01- 9 - 1858</a:t>
            </a:r>
          </a:p>
        </p:txBody>
      </p:sp>
      <p:sp>
        <p:nvSpPr>
          <p:cNvPr id="16387" name="Text Box 3"/>
          <p:cNvSpPr txBox="1">
            <a:spLocks noChangeArrowheads="1"/>
          </p:cNvSpPr>
          <p:nvPr/>
        </p:nvSpPr>
        <p:spPr bwMode="auto">
          <a:xfrm>
            <a:off x="6553200" y="2057400"/>
            <a:ext cx="2149475" cy="504507"/>
          </a:xfrm>
          <a:prstGeom prst="rect">
            <a:avLst/>
          </a:prstGeom>
          <a:noFill/>
          <a:ln w="28575">
            <a:solidFill>
              <a:srgbClr val="0033CC"/>
            </a:solidFill>
            <a:miter lim="800000"/>
            <a:headEnd/>
            <a:tailEnd/>
          </a:ln>
        </p:spPr>
        <p:txBody>
          <a:bodyPr lIns="88151" tIns="44074" rIns="88151" bIns="44074">
            <a:spAutoFit/>
          </a:bodyPr>
          <a:lstStyle/>
          <a:p>
            <a:pPr defTabSz="882650"/>
            <a:r>
              <a:rPr lang="en-US" sz="2700" b="1">
                <a:solidFill>
                  <a:srgbClr val="FF0066"/>
                </a:solidFill>
                <a:latin typeface="Times New Roman" pitchFamily="18" charset="0"/>
                <a:cs typeface="Times New Roman" pitchFamily="18" charset="0"/>
              </a:rPr>
              <a:t>19 - 5 - 1890</a:t>
            </a:r>
          </a:p>
        </p:txBody>
      </p:sp>
      <p:sp>
        <p:nvSpPr>
          <p:cNvPr id="16388" name="Line 4"/>
          <p:cNvSpPr>
            <a:spLocks noChangeShapeType="1"/>
          </p:cNvSpPr>
          <p:nvPr/>
        </p:nvSpPr>
        <p:spPr bwMode="auto">
          <a:xfrm>
            <a:off x="2590800" y="2286000"/>
            <a:ext cx="3959225" cy="0"/>
          </a:xfrm>
          <a:prstGeom prst="line">
            <a:avLst/>
          </a:prstGeom>
          <a:noFill/>
          <a:ln w="28575">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16389" name="Text Box 5"/>
          <p:cNvSpPr txBox="1">
            <a:spLocks noChangeArrowheads="1"/>
          </p:cNvSpPr>
          <p:nvPr/>
        </p:nvSpPr>
        <p:spPr bwMode="auto">
          <a:xfrm>
            <a:off x="1219200" y="2362200"/>
            <a:ext cx="6931025" cy="1095375"/>
          </a:xfrm>
          <a:prstGeom prst="rect">
            <a:avLst/>
          </a:prstGeom>
          <a:noFill/>
          <a:ln w="9525">
            <a:noFill/>
            <a:miter lim="800000"/>
            <a:headEnd/>
            <a:tailEnd/>
          </a:ln>
        </p:spPr>
        <p:txBody>
          <a:bodyPr lIns="88151" tIns="44074" rIns="88151" bIns="44074">
            <a:spAutoFit/>
          </a:bodyPr>
          <a:lstStyle/>
          <a:p>
            <a:pPr algn="ctr" defTabSz="882650"/>
            <a:r>
              <a:rPr lang="en-US" sz="3500" b="1">
                <a:solidFill>
                  <a:srgbClr val="0033CC"/>
                </a:solidFill>
                <a:latin typeface="Times New Roman" pitchFamily="18" charset="0"/>
                <a:cs typeface="Times New Roman" pitchFamily="18" charset="0"/>
              </a:rPr>
              <a:t>Khoảng 32 năm</a:t>
            </a:r>
          </a:p>
          <a:p>
            <a:pPr algn="ctr" defTabSz="882650"/>
            <a:r>
              <a:rPr lang="en-US" sz="3100" b="1">
                <a:solidFill>
                  <a:srgbClr val="0033CC"/>
                </a:solidFill>
                <a:latin typeface="Times New Roman" pitchFamily="18" charset="0"/>
                <a:cs typeface="Times New Roman" pitchFamily="18" charset="0"/>
              </a:rPr>
              <a:t>(Thực dân Pháp xâm lược và đô hộ)</a:t>
            </a:r>
          </a:p>
        </p:txBody>
      </p:sp>
      <p:sp>
        <p:nvSpPr>
          <p:cNvPr id="16394" name="Rectangle 6"/>
          <p:cNvSpPr>
            <a:spLocks noChangeArrowheads="1"/>
          </p:cNvSpPr>
          <p:nvPr/>
        </p:nvSpPr>
        <p:spPr bwMode="auto">
          <a:xfrm>
            <a:off x="4397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6</a:t>
            </a:r>
            <a:r>
              <a:rPr lang="en-US" sz="3200" b="1" dirty="0">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pic>
        <p:nvPicPr>
          <p:cNvPr id="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6948"/>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1000" fill="hold"/>
                                        <p:tgtEl>
                                          <p:spTgt spid="16388"/>
                                        </p:tgtEl>
                                        <p:attrNameLst>
                                          <p:attrName>ppt_w</p:attrName>
                                        </p:attrNameLst>
                                      </p:cBhvr>
                                      <p:tavLst>
                                        <p:tav tm="0">
                                          <p:val>
                                            <p:fltVal val="0"/>
                                          </p:val>
                                        </p:tav>
                                        <p:tav tm="100000">
                                          <p:val>
                                            <p:strVal val="#ppt_w"/>
                                          </p:val>
                                        </p:tav>
                                      </p:tavLst>
                                    </p:anim>
                                    <p:anim calcmode="lin" valueType="num">
                                      <p:cBhvr>
                                        <p:cTn id="18" dur="1000" fill="hold"/>
                                        <p:tgtEl>
                                          <p:spTgt spid="1638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1000" fill="hold"/>
                                        <p:tgtEl>
                                          <p:spTgt spid="16389"/>
                                        </p:tgtEl>
                                        <p:attrNameLst>
                                          <p:attrName>ppt_w</p:attrName>
                                        </p:attrNameLst>
                                      </p:cBhvr>
                                      <p:tavLst>
                                        <p:tav tm="0">
                                          <p:val>
                                            <p:fltVal val="0"/>
                                          </p:val>
                                        </p:tav>
                                        <p:tav tm="100000">
                                          <p:val>
                                            <p:strVal val="#ppt_w"/>
                                          </p:val>
                                        </p:tav>
                                      </p:tavLst>
                                    </p:anim>
                                    <p:anim calcmode="lin" valueType="num">
                                      <p:cBhvr>
                                        <p:cTn id="22" dur="10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Nan doi "/>
          <p:cNvPicPr>
            <a:picLocks noGrp="1" noChangeAspect="1" noChangeArrowheads="1"/>
          </p:cNvPicPr>
          <p:nvPr>
            <p:ph sz="half" idx="4294967295"/>
          </p:nvPr>
        </p:nvPicPr>
        <p:blipFill>
          <a:blip r:embed="rId3"/>
          <a:srcRect/>
          <a:stretch>
            <a:fillRect/>
          </a:stretch>
        </p:blipFill>
        <p:spPr>
          <a:xfrm>
            <a:off x="703263" y="273050"/>
            <a:ext cx="7850187" cy="6035675"/>
          </a:xfrm>
          <a:noFill/>
        </p:spPr>
      </p:pic>
      <p:pic>
        <p:nvPicPr>
          <p:cNvPr id="17411" name="Picture 3" descr="Nong dan Viet Nam thoi Phap thuoc"/>
          <p:cNvPicPr>
            <a:picLocks noGrp="1" noChangeAspect="1" noChangeArrowheads="1"/>
          </p:cNvPicPr>
          <p:nvPr>
            <p:ph sz="half" idx="4294967295"/>
          </p:nvPr>
        </p:nvPicPr>
        <p:blipFill>
          <a:blip r:embed="rId4"/>
          <a:srcRect/>
          <a:stretch>
            <a:fillRect/>
          </a:stretch>
        </p:blipFill>
        <p:spPr>
          <a:xfrm>
            <a:off x="323850" y="0"/>
            <a:ext cx="8650288" cy="6303963"/>
          </a:xfrm>
          <a:noFill/>
        </p:spPr>
      </p:pic>
      <p:sp>
        <p:nvSpPr>
          <p:cNvPr id="17412" name="Text Box 4"/>
          <p:cNvSpPr txBox="1">
            <a:spLocks noChangeArrowheads="1"/>
          </p:cNvSpPr>
          <p:nvPr/>
        </p:nvSpPr>
        <p:spPr bwMode="auto">
          <a:xfrm>
            <a:off x="395288" y="5773738"/>
            <a:ext cx="8153400" cy="1084262"/>
          </a:xfrm>
          <a:prstGeom prst="rect">
            <a:avLst/>
          </a:prstGeom>
          <a:solidFill>
            <a:srgbClr val="FFFFFF"/>
          </a:solidFill>
          <a:ln w="9525" algn="ctr">
            <a:noFill/>
            <a:miter lim="800000"/>
            <a:headEnd/>
            <a:tailEnd/>
          </a:ln>
        </p:spPr>
        <p:txBody>
          <a:bodyPr>
            <a:spAutoFit/>
          </a:bodyPr>
          <a:lstStyle/>
          <a:p>
            <a:pPr algn="ctr">
              <a:spcBef>
                <a:spcPct val="50000"/>
              </a:spcBef>
            </a:pPr>
            <a:r>
              <a:rPr lang="en-US" sz="2600" dirty="0" err="1">
                <a:latin typeface=".VnTime" pitchFamily="34" charset="0"/>
              </a:rPr>
              <a:t>Tranh</a:t>
            </a:r>
            <a:r>
              <a:rPr lang="en-US" sz="2600" dirty="0">
                <a:latin typeface=".VnTime" pitchFamily="34" charset="0"/>
              </a:rPr>
              <a:t> ¶</a:t>
            </a:r>
            <a:r>
              <a:rPr lang="en-US" sz="2600" dirty="0" err="1">
                <a:latin typeface=".VnTime" pitchFamily="34" charset="0"/>
              </a:rPr>
              <a:t>nh</a:t>
            </a:r>
            <a:r>
              <a:rPr lang="en-US" sz="2600" dirty="0">
                <a:latin typeface=".VnTime" pitchFamily="34" charset="0"/>
              </a:rPr>
              <a:t> minh ho¹ </a:t>
            </a:r>
            <a:r>
              <a:rPr lang="en-US" sz="2600" dirty="0" err="1">
                <a:latin typeface=".VnTime" pitchFamily="34" charset="0"/>
              </a:rPr>
              <a:t>nçi</a:t>
            </a:r>
            <a:r>
              <a:rPr lang="en-US" sz="2600" dirty="0">
                <a:latin typeface=".VnTime" pitchFamily="34" charset="0"/>
              </a:rPr>
              <a:t> </a:t>
            </a:r>
            <a:r>
              <a:rPr lang="en-US" sz="2600" dirty="0" err="1">
                <a:latin typeface=".VnTime" pitchFamily="34" charset="0"/>
              </a:rPr>
              <a:t>thèng</a:t>
            </a:r>
            <a:r>
              <a:rPr lang="en-US" sz="2600" dirty="0">
                <a:latin typeface=".VnTime" pitchFamily="34" charset="0"/>
              </a:rPr>
              <a:t> </a:t>
            </a:r>
            <a:r>
              <a:rPr lang="en-US" sz="2600" dirty="0" err="1">
                <a:latin typeface=".VnTime" pitchFamily="34" charset="0"/>
              </a:rPr>
              <a:t>khæ</a:t>
            </a:r>
            <a:r>
              <a:rPr lang="en-US" sz="2600" dirty="0">
                <a:latin typeface=".VnTime" pitchFamily="34" charset="0"/>
              </a:rPr>
              <a:t> </a:t>
            </a:r>
            <a:r>
              <a:rPr lang="en-US" sz="2600" dirty="0" err="1">
                <a:latin typeface=".VnTime" pitchFamily="34" charset="0"/>
              </a:rPr>
              <a:t>cña</a:t>
            </a:r>
            <a:r>
              <a:rPr lang="en-US" sz="2600" dirty="0">
                <a:latin typeface=".VnTime" pitchFamily="34" charset="0"/>
              </a:rPr>
              <a:t> </a:t>
            </a:r>
            <a:r>
              <a:rPr lang="en-US" sz="2600" dirty="0" err="1">
                <a:latin typeface=".VnTime" pitchFamily="34" charset="0"/>
              </a:rPr>
              <a:t>ng­êi</a:t>
            </a:r>
            <a:r>
              <a:rPr lang="en-US" sz="2600" dirty="0">
                <a:latin typeface=".VnTime" pitchFamily="34" charset="0"/>
              </a:rPr>
              <a:t> </a:t>
            </a:r>
            <a:r>
              <a:rPr lang="en-US" sz="2600" dirty="0" err="1">
                <a:latin typeface=".VnTime" pitchFamily="34" charset="0"/>
              </a:rPr>
              <a:t>d©n</a:t>
            </a:r>
            <a:r>
              <a:rPr lang="en-US" sz="2600" dirty="0">
                <a:latin typeface=".VnTime" pitchFamily="34" charset="0"/>
              </a:rPr>
              <a:t> </a:t>
            </a:r>
            <a:r>
              <a:rPr lang="en-US" sz="2600" dirty="0" err="1">
                <a:latin typeface=".VnTime" pitchFamily="34" charset="0"/>
              </a:rPr>
              <a:t>ViÖt</a:t>
            </a:r>
            <a:r>
              <a:rPr lang="en-US" sz="2600" dirty="0">
                <a:latin typeface=".VnTime" pitchFamily="34" charset="0"/>
              </a:rPr>
              <a:t> Nam</a:t>
            </a:r>
          </a:p>
          <a:p>
            <a:pPr algn="ctr">
              <a:spcBef>
                <a:spcPct val="50000"/>
              </a:spcBef>
            </a:pPr>
            <a:r>
              <a:rPr lang="en-US" sz="2600" dirty="0" err="1">
                <a:latin typeface=".VnTime" pitchFamily="34" charset="0"/>
              </a:rPr>
              <a:t>cuèi</a:t>
            </a:r>
            <a:r>
              <a:rPr lang="en-US" sz="2600" dirty="0">
                <a:latin typeface=".VnTime" pitchFamily="34" charset="0"/>
              </a:rPr>
              <a:t> </a:t>
            </a:r>
            <a:r>
              <a:rPr lang="en-US" sz="2600" dirty="0" err="1">
                <a:latin typeface=".VnTime" pitchFamily="34" charset="0"/>
              </a:rPr>
              <a:t>thÕ</a:t>
            </a:r>
            <a:r>
              <a:rPr lang="en-US" sz="2600" dirty="0">
                <a:latin typeface=".VnTime" pitchFamily="34" charset="0"/>
              </a:rPr>
              <a:t> </a:t>
            </a:r>
            <a:r>
              <a:rPr lang="en-US" sz="2600" dirty="0" err="1">
                <a:latin typeface=".VnTime" pitchFamily="34" charset="0"/>
              </a:rPr>
              <a:t>kû</a:t>
            </a:r>
            <a:r>
              <a:rPr lang="en-US" sz="2600" dirty="0">
                <a:latin typeface=".VnTime" pitchFamily="34" charset="0"/>
              </a:rPr>
              <a:t> 19 ®</a:t>
            </a:r>
            <a:r>
              <a:rPr lang="en-US" sz="2600" dirty="0" err="1">
                <a:latin typeface=".VnTime" pitchFamily="34" charset="0"/>
              </a:rPr>
              <a:t>Çu</a:t>
            </a:r>
            <a:r>
              <a:rPr lang="en-US" sz="2600" dirty="0">
                <a:latin typeface=".VnTime" pitchFamily="34" charset="0"/>
              </a:rPr>
              <a:t> </a:t>
            </a:r>
            <a:r>
              <a:rPr lang="en-US" sz="2600" dirty="0" err="1">
                <a:latin typeface=".VnTime" pitchFamily="34" charset="0"/>
              </a:rPr>
              <a:t>thÕ</a:t>
            </a:r>
            <a:r>
              <a:rPr lang="en-US" sz="2600" dirty="0">
                <a:latin typeface=".VnTime" pitchFamily="34" charset="0"/>
              </a:rPr>
              <a:t> </a:t>
            </a:r>
            <a:r>
              <a:rPr lang="en-US" sz="2600" dirty="0" err="1">
                <a:latin typeface=".VnTime" pitchFamily="34" charset="0"/>
              </a:rPr>
              <a:t>kû</a:t>
            </a:r>
            <a:r>
              <a:rPr lang="en-US" sz="2600" dirty="0">
                <a:latin typeface=".VnTime" pitchFamily="34" charset="0"/>
              </a:rPr>
              <a:t>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17411"/>
                                        </p:tgtEl>
                                      </p:cBhvr>
                                    </p:animEffect>
                                    <p:set>
                                      <p:cBhvr>
                                        <p:cTn id="7" dur="1" fill="hold">
                                          <p:stCondLst>
                                            <p:cond delay="1999"/>
                                          </p:stCondLst>
                                        </p:cTn>
                                        <p:tgtEl>
                                          <p:spTgt spid="17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Phan Boi Chau (1867-1940)"/>
          <p:cNvPicPr>
            <a:picLocks noGrp="1" noChangeAspect="1" noChangeArrowheads="1"/>
          </p:cNvPicPr>
          <p:nvPr>
            <p:ph sz="quarter" idx="4294967295"/>
          </p:nvPr>
        </p:nvPicPr>
        <p:blipFill>
          <a:blip r:embed="rId3"/>
          <a:srcRect/>
          <a:stretch>
            <a:fillRect/>
          </a:stretch>
        </p:blipFill>
        <p:spPr>
          <a:xfrm>
            <a:off x="4811712" y="307242"/>
            <a:ext cx="1905000" cy="2131158"/>
          </a:xfrm>
          <a:noFill/>
        </p:spPr>
      </p:pic>
      <p:sp>
        <p:nvSpPr>
          <p:cNvPr id="7174" name="Text Box 6"/>
          <p:cNvSpPr txBox="1">
            <a:spLocks noChangeArrowheads="1"/>
          </p:cNvSpPr>
          <p:nvPr/>
        </p:nvSpPr>
        <p:spPr bwMode="auto">
          <a:xfrm>
            <a:off x="4953000" y="2514600"/>
            <a:ext cx="1727200" cy="349250"/>
          </a:xfrm>
          <a:prstGeom prst="rect">
            <a:avLst/>
          </a:prstGeom>
          <a:noFill/>
          <a:ln w="9525">
            <a:noFill/>
            <a:miter lim="800000"/>
            <a:headEnd/>
            <a:tailEnd/>
          </a:ln>
        </p:spPr>
        <p:txBody>
          <a:bodyPr lIns="88143" tIns="44071" rIns="88143" bIns="44071">
            <a:spAutoFit/>
          </a:bodyPr>
          <a:lstStyle/>
          <a:p>
            <a:pPr algn="just" defTabSz="882650"/>
            <a:r>
              <a:rPr lang="en-US" sz="1700" b="1">
                <a:solidFill>
                  <a:srgbClr val="0033CC"/>
                </a:solidFill>
                <a:latin typeface="Times New Roman" pitchFamily="18" charset="0"/>
                <a:cs typeface="Times New Roman" pitchFamily="18" charset="0"/>
              </a:rPr>
              <a:t>Phan </a:t>
            </a:r>
            <a:r>
              <a:rPr lang="en-US" sz="1500" b="1">
                <a:solidFill>
                  <a:srgbClr val="0033CC"/>
                </a:solidFill>
                <a:latin typeface="Times New Roman" pitchFamily="18" charset="0"/>
                <a:cs typeface="Times New Roman" pitchFamily="18" charset="0"/>
              </a:rPr>
              <a:t>Bội Châu</a:t>
            </a:r>
          </a:p>
        </p:txBody>
      </p:sp>
      <p:sp>
        <p:nvSpPr>
          <p:cNvPr id="7175" name="Text Box 7"/>
          <p:cNvSpPr txBox="1">
            <a:spLocks noChangeArrowheads="1"/>
          </p:cNvSpPr>
          <p:nvPr/>
        </p:nvSpPr>
        <p:spPr bwMode="auto">
          <a:xfrm>
            <a:off x="304800" y="2514600"/>
            <a:ext cx="1943100" cy="333375"/>
          </a:xfrm>
          <a:prstGeom prst="rect">
            <a:avLst/>
          </a:prstGeom>
          <a:noFill/>
          <a:ln w="9525">
            <a:noFill/>
            <a:miter lim="800000"/>
            <a:headEnd/>
            <a:tailEnd/>
          </a:ln>
        </p:spPr>
        <p:txBody>
          <a:bodyPr lIns="88143" tIns="44071" rIns="88143" bIns="44071">
            <a:spAutoFit/>
          </a:bodyPr>
          <a:lstStyle/>
          <a:p>
            <a:pPr algn="just" defTabSz="882650"/>
            <a:r>
              <a:rPr lang="en-US" sz="1600" b="1">
                <a:solidFill>
                  <a:srgbClr val="0033CC"/>
                </a:solidFill>
                <a:latin typeface="Times New Roman" pitchFamily="18" charset="0"/>
                <a:cs typeface="Times New Roman" pitchFamily="18" charset="0"/>
              </a:rPr>
              <a:t>Phan Đình Phùng</a:t>
            </a:r>
          </a:p>
        </p:txBody>
      </p:sp>
      <p:pic>
        <p:nvPicPr>
          <p:cNvPr id="9235" name="Picture 9" descr="Phan Chau Trinh (1872-1926)"/>
          <p:cNvPicPr>
            <a:picLocks noChangeAspect="1" noChangeArrowheads="1"/>
          </p:cNvPicPr>
          <p:nvPr/>
        </p:nvPicPr>
        <p:blipFill>
          <a:blip r:embed="rId4"/>
          <a:srcRect/>
          <a:stretch>
            <a:fillRect/>
          </a:stretch>
        </p:blipFill>
        <p:spPr bwMode="auto">
          <a:xfrm>
            <a:off x="6934200" y="304800"/>
            <a:ext cx="2002631" cy="2057400"/>
          </a:xfrm>
          <a:prstGeom prst="rect">
            <a:avLst/>
          </a:prstGeom>
          <a:noFill/>
          <a:ln w="9525">
            <a:noFill/>
            <a:miter lim="800000"/>
            <a:headEnd/>
            <a:tailEnd/>
          </a:ln>
        </p:spPr>
      </p:pic>
      <p:sp>
        <p:nvSpPr>
          <p:cNvPr id="9236" name="Text Box 10"/>
          <p:cNvSpPr txBox="1">
            <a:spLocks noChangeArrowheads="1"/>
          </p:cNvSpPr>
          <p:nvPr/>
        </p:nvSpPr>
        <p:spPr bwMode="auto">
          <a:xfrm>
            <a:off x="6948488" y="2566988"/>
            <a:ext cx="2195512" cy="347662"/>
          </a:xfrm>
          <a:prstGeom prst="rect">
            <a:avLst/>
          </a:prstGeom>
          <a:noFill/>
          <a:ln w="9525">
            <a:noFill/>
            <a:miter lim="800000"/>
            <a:headEnd/>
            <a:tailEnd/>
          </a:ln>
        </p:spPr>
        <p:txBody>
          <a:bodyPr lIns="88143" tIns="44071" rIns="88143" bIns="44071">
            <a:spAutoFit/>
          </a:bodyPr>
          <a:lstStyle/>
          <a:p>
            <a:pPr algn="just" defTabSz="882650"/>
            <a:r>
              <a:rPr lang="en-US" sz="1500" b="1">
                <a:solidFill>
                  <a:srgbClr val="0033CC"/>
                </a:solidFill>
                <a:latin typeface="Times New Roman" pitchFamily="18" charset="0"/>
                <a:cs typeface="Times New Roman" pitchFamily="18" charset="0"/>
              </a:rPr>
              <a:t>Phan</a:t>
            </a:r>
            <a:r>
              <a:rPr lang="en-US" sz="1700" b="1">
                <a:solidFill>
                  <a:srgbClr val="0033CC"/>
                </a:solidFill>
                <a:latin typeface="Times New Roman" pitchFamily="18" charset="0"/>
                <a:cs typeface="Times New Roman" pitchFamily="18" charset="0"/>
              </a:rPr>
              <a:t> ChâuTrinh</a:t>
            </a:r>
          </a:p>
        </p:txBody>
      </p:sp>
      <p:sp>
        <p:nvSpPr>
          <p:cNvPr id="7179" name="Text Box 11"/>
          <p:cNvSpPr txBox="1">
            <a:spLocks noChangeArrowheads="1"/>
          </p:cNvSpPr>
          <p:nvPr/>
        </p:nvSpPr>
        <p:spPr bwMode="auto">
          <a:xfrm>
            <a:off x="2667000" y="2514600"/>
            <a:ext cx="2378075" cy="349250"/>
          </a:xfrm>
          <a:prstGeom prst="rect">
            <a:avLst/>
          </a:prstGeom>
          <a:noFill/>
          <a:ln w="9525">
            <a:noFill/>
            <a:miter lim="800000"/>
            <a:headEnd/>
            <a:tailEnd/>
          </a:ln>
        </p:spPr>
        <p:txBody>
          <a:bodyPr lIns="88143" tIns="44071" rIns="88143" bIns="44071">
            <a:spAutoFit/>
          </a:bodyPr>
          <a:lstStyle/>
          <a:p>
            <a:pPr algn="just" defTabSz="882650"/>
            <a:r>
              <a:rPr lang="en-US" sz="1700" b="1">
                <a:solidFill>
                  <a:srgbClr val="0033CC"/>
                </a:solidFill>
                <a:latin typeface="Times New Roman" pitchFamily="18" charset="0"/>
                <a:cs typeface="Times New Roman" pitchFamily="18" charset="0"/>
              </a:rPr>
              <a:t>Hoàng Hoa Thám</a:t>
            </a:r>
          </a:p>
        </p:txBody>
      </p:sp>
      <p:sp>
        <p:nvSpPr>
          <p:cNvPr id="7180" name="Line 12"/>
          <p:cNvSpPr>
            <a:spLocks noChangeShapeType="1"/>
          </p:cNvSpPr>
          <p:nvPr/>
        </p:nvSpPr>
        <p:spPr bwMode="auto">
          <a:xfrm>
            <a:off x="1066800" y="4019550"/>
            <a:ext cx="2819400" cy="1771650"/>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1" name="Line 13"/>
          <p:cNvSpPr>
            <a:spLocks noChangeShapeType="1"/>
          </p:cNvSpPr>
          <p:nvPr/>
        </p:nvSpPr>
        <p:spPr bwMode="auto">
          <a:xfrm flipH="1">
            <a:off x="5486398" y="4397375"/>
            <a:ext cx="2449115" cy="1431925"/>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2" name="Line 14"/>
          <p:cNvSpPr>
            <a:spLocks noChangeShapeType="1"/>
          </p:cNvSpPr>
          <p:nvPr/>
        </p:nvSpPr>
        <p:spPr bwMode="auto">
          <a:xfrm>
            <a:off x="3643766" y="3997289"/>
            <a:ext cx="838200" cy="1720850"/>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3" name="Line 15"/>
          <p:cNvSpPr>
            <a:spLocks noChangeShapeType="1"/>
          </p:cNvSpPr>
          <p:nvPr/>
        </p:nvSpPr>
        <p:spPr bwMode="auto">
          <a:xfrm flipH="1">
            <a:off x="4800600" y="4294188"/>
            <a:ext cx="838200" cy="1535112"/>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4" name="Text Box 16"/>
          <p:cNvSpPr txBox="1">
            <a:spLocks noChangeArrowheads="1"/>
          </p:cNvSpPr>
          <p:nvPr/>
        </p:nvSpPr>
        <p:spPr bwMode="auto">
          <a:xfrm>
            <a:off x="2884488" y="5829300"/>
            <a:ext cx="3375025" cy="790575"/>
          </a:xfrm>
          <a:prstGeom prst="rect">
            <a:avLst/>
          </a:prstGeom>
          <a:noFill/>
          <a:ln w="9525">
            <a:noFill/>
            <a:miter lim="800000"/>
            <a:headEnd/>
            <a:tailEnd/>
          </a:ln>
        </p:spPr>
        <p:txBody>
          <a:bodyPr lIns="88143" tIns="44071" rIns="88143" bIns="44071">
            <a:spAutoFit/>
          </a:bodyPr>
          <a:lstStyle/>
          <a:p>
            <a:pPr algn="just" defTabSz="882650"/>
            <a:r>
              <a:rPr lang="en-US" sz="4600" b="1">
                <a:solidFill>
                  <a:srgbClr val="FF0000"/>
                </a:solidFill>
                <a:latin typeface="Times New Roman" pitchFamily="18" charset="0"/>
                <a:cs typeface="Times New Roman" pitchFamily="18" charset="0"/>
              </a:rPr>
              <a:t> THẤT BẠI</a:t>
            </a:r>
          </a:p>
        </p:txBody>
      </p:sp>
      <p:sp>
        <p:nvSpPr>
          <p:cNvPr id="7185" name="Text Box 17"/>
          <p:cNvSpPr txBox="1">
            <a:spLocks noChangeArrowheads="1"/>
          </p:cNvSpPr>
          <p:nvPr/>
        </p:nvSpPr>
        <p:spPr bwMode="auto">
          <a:xfrm>
            <a:off x="228601" y="3200400"/>
            <a:ext cx="1905000" cy="796889"/>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2300" dirty="0" err="1">
                <a:solidFill>
                  <a:srgbClr val="FF0000"/>
                </a:solidFill>
                <a:latin typeface="Times New Roman" pitchFamily="18" charset="0"/>
                <a:cs typeface="Times New Roman" pitchFamily="18" charset="0"/>
              </a:rPr>
              <a:t>Phong</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trào</a:t>
            </a:r>
            <a:endParaRPr lang="en-US" sz="2300" dirty="0">
              <a:solidFill>
                <a:srgbClr val="FF0000"/>
              </a:solidFill>
              <a:latin typeface="Times New Roman" pitchFamily="18" charset="0"/>
              <a:cs typeface="Times New Roman" pitchFamily="18" charset="0"/>
            </a:endParaRPr>
          </a:p>
          <a:p>
            <a:pPr algn="ctr" defTabSz="882650"/>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Cần</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Vương</a:t>
            </a:r>
            <a:endParaRPr lang="en-US" sz="2300" dirty="0">
              <a:solidFill>
                <a:srgbClr val="FF0000"/>
              </a:solidFill>
              <a:latin typeface="Times New Roman" pitchFamily="18" charset="0"/>
              <a:cs typeface="Times New Roman" pitchFamily="18" charset="0"/>
            </a:endParaRPr>
          </a:p>
        </p:txBody>
      </p:sp>
      <p:sp>
        <p:nvSpPr>
          <p:cNvPr id="7186" name="Text Box 18"/>
          <p:cNvSpPr txBox="1">
            <a:spLocks noChangeArrowheads="1"/>
          </p:cNvSpPr>
          <p:nvPr/>
        </p:nvSpPr>
        <p:spPr bwMode="auto">
          <a:xfrm>
            <a:off x="4800600" y="3124200"/>
            <a:ext cx="1910355" cy="1169988"/>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Phát</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động</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phong</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trào</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Đông</a:t>
            </a:r>
            <a:r>
              <a:rPr lang="en-US" sz="2300" dirty="0">
                <a:solidFill>
                  <a:srgbClr val="FF0000"/>
                </a:solidFill>
                <a:latin typeface="Times New Roman" pitchFamily="18" charset="0"/>
                <a:cs typeface="Times New Roman" pitchFamily="18" charset="0"/>
              </a:rPr>
              <a:t> Du</a:t>
            </a:r>
          </a:p>
        </p:txBody>
      </p:sp>
      <p:sp>
        <p:nvSpPr>
          <p:cNvPr id="7187" name="Text Box 19"/>
          <p:cNvSpPr txBox="1">
            <a:spLocks noChangeArrowheads="1"/>
          </p:cNvSpPr>
          <p:nvPr/>
        </p:nvSpPr>
        <p:spPr bwMode="auto">
          <a:xfrm>
            <a:off x="2691266" y="3261955"/>
            <a:ext cx="1905000" cy="673778"/>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Khởi</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nghĩa</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nông</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dân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Yên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Thê</a:t>
            </a:r>
            <a:r>
              <a:rPr lang="en-US" sz="1900" dirty="0">
                <a:solidFill>
                  <a:srgbClr val="FF0000"/>
                </a:solidFill>
                <a:latin typeface="Times New Roman" pitchFamily="18" charset="0"/>
                <a:cs typeface="Times New Roman" pitchFamily="18" charset="0"/>
              </a:rPr>
              <a:t>́</a:t>
            </a:r>
            <a:endParaRPr lang="en-US" sz="2300" dirty="0">
              <a:solidFill>
                <a:srgbClr val="FF0000"/>
              </a:solidFill>
              <a:latin typeface="Times New Roman" pitchFamily="18" charset="0"/>
              <a:cs typeface="Times New Roman" pitchFamily="18" charset="0"/>
            </a:endParaRPr>
          </a:p>
        </p:txBody>
      </p:sp>
      <p:sp>
        <p:nvSpPr>
          <p:cNvPr id="7188" name="Text Box 20"/>
          <p:cNvSpPr txBox="1">
            <a:spLocks noChangeArrowheads="1"/>
          </p:cNvSpPr>
          <p:nvPr/>
        </p:nvSpPr>
        <p:spPr bwMode="auto">
          <a:xfrm>
            <a:off x="6857999" y="3124200"/>
            <a:ext cx="2078831" cy="1273175"/>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err="1">
                <a:solidFill>
                  <a:srgbClr val="FF0000"/>
                </a:solidFill>
                <a:latin typeface="Times New Roman" pitchFamily="18" charset="0"/>
                <a:cs typeface="Times New Roman" pitchFamily="18" charset="0"/>
              </a:rPr>
              <a:t>Yêu</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cầu</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người</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Pháp</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làm</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cho</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nước</a:t>
            </a:r>
            <a:r>
              <a:rPr lang="en-US" sz="1900" dirty="0">
                <a:solidFill>
                  <a:srgbClr val="FF0000"/>
                </a:solidFill>
                <a:latin typeface="Times New Roman" pitchFamily="18" charset="0"/>
                <a:cs typeface="Times New Roman" pitchFamily="18" charset="0"/>
              </a:rPr>
              <a:t> ta </a:t>
            </a:r>
            <a:r>
              <a:rPr lang="en-US" sz="1900" dirty="0" err="1">
                <a:solidFill>
                  <a:srgbClr val="FF0000"/>
                </a:solidFill>
                <a:latin typeface="Times New Roman" pitchFamily="18" charset="0"/>
                <a:cs typeface="Times New Roman" pitchFamily="18" charset="0"/>
              </a:rPr>
              <a:t>giàu</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có</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văn</a:t>
            </a:r>
            <a:r>
              <a:rPr lang="en-US" sz="1900" dirty="0">
                <a:solidFill>
                  <a:srgbClr val="FF0000"/>
                </a:solidFill>
                <a:latin typeface="Times New Roman" pitchFamily="18" charset="0"/>
                <a:cs typeface="Times New Roman" pitchFamily="18" charset="0"/>
              </a:rPr>
              <a:t> minh</a:t>
            </a:r>
          </a:p>
        </p:txBody>
      </p:sp>
      <p:pic>
        <p:nvPicPr>
          <p:cNvPr id="7195" name="Picture 27" descr="Tập tin:Phan Dinh Phung.jpg"/>
          <p:cNvPicPr>
            <a:picLocks noGrp="1" noChangeAspect="1" noChangeArrowheads="1"/>
          </p:cNvPicPr>
          <p:nvPr>
            <p:ph sz="quarter" idx="4294967295"/>
          </p:nvPr>
        </p:nvPicPr>
        <p:blipFill>
          <a:blip r:embed="rId5"/>
          <a:srcRect/>
          <a:stretch>
            <a:fillRect/>
          </a:stretch>
        </p:blipFill>
        <p:spPr>
          <a:xfrm>
            <a:off x="143329" y="304800"/>
            <a:ext cx="2133600" cy="2133600"/>
          </a:xfrm>
          <a:noFill/>
        </p:spPr>
      </p:pic>
      <p:pic>
        <p:nvPicPr>
          <p:cNvPr id="7199" name="Picture 31" descr="10_chan62"/>
          <p:cNvPicPr>
            <a:picLocks noGrp="1" noChangeAspect="1" noChangeArrowheads="1"/>
          </p:cNvPicPr>
          <p:nvPr>
            <p:ph sz="quarter" idx="4294967295"/>
          </p:nvPr>
        </p:nvPicPr>
        <p:blipFill>
          <a:blip r:embed="rId6"/>
          <a:srcRect/>
          <a:stretch>
            <a:fillRect/>
          </a:stretch>
        </p:blipFill>
        <p:spPr>
          <a:xfrm>
            <a:off x="2574471" y="261257"/>
            <a:ext cx="2071688" cy="2209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500"/>
                                        <p:tgtEl>
                                          <p:spTgt spid="717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85"/>
                                        </p:tgtEl>
                                        <p:attrNameLst>
                                          <p:attrName>style.visibility</p:attrName>
                                        </p:attrNameLst>
                                      </p:cBhvr>
                                      <p:to>
                                        <p:strVal val="visible"/>
                                      </p:to>
                                    </p:set>
                                    <p:animEffect transition="in" filter="checkerboard(across)">
                                      <p:cBhvr>
                                        <p:cTn id="11" dur="500"/>
                                        <p:tgtEl>
                                          <p:spTgt spid="718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blinds(horizontal)">
                                      <p:cBhvr>
                                        <p:cTn id="16" dur="500"/>
                                        <p:tgtEl>
                                          <p:spTgt spid="7179"/>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7187"/>
                                        </p:tgtEl>
                                        <p:attrNameLst>
                                          <p:attrName>style.visibility</p:attrName>
                                        </p:attrNameLst>
                                      </p:cBhvr>
                                      <p:to>
                                        <p:strVal val="visible"/>
                                      </p:to>
                                    </p:set>
                                    <p:animEffect transition="in" filter="checkerboard(across)">
                                      <p:cBhvr>
                                        <p:cTn id="20" dur="500"/>
                                        <p:tgtEl>
                                          <p:spTgt spid="718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ox(in)">
                                      <p:cBhvr>
                                        <p:cTn id="25" dur="500"/>
                                        <p:tgtEl>
                                          <p:spTgt spid="7174"/>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7186"/>
                                        </p:tgtEl>
                                        <p:attrNameLst>
                                          <p:attrName>style.visibility</p:attrName>
                                        </p:attrNameLst>
                                      </p:cBhvr>
                                      <p:to>
                                        <p:strVal val="visible"/>
                                      </p:to>
                                    </p:set>
                                    <p:animEffect transition="in" filter="checkerboard(across)">
                                      <p:cBhvr>
                                        <p:cTn id="29" dur="500"/>
                                        <p:tgtEl>
                                          <p:spTgt spid="718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236"/>
                                        </p:tgtEl>
                                        <p:attrNameLst>
                                          <p:attrName>style.visibility</p:attrName>
                                        </p:attrNameLst>
                                      </p:cBhvr>
                                      <p:to>
                                        <p:strVal val="visible"/>
                                      </p:to>
                                    </p:set>
                                    <p:animEffect transition="in" filter="box(in)">
                                      <p:cBhvr>
                                        <p:cTn id="34" dur="500"/>
                                        <p:tgtEl>
                                          <p:spTgt spid="9236"/>
                                        </p:tgtEl>
                                      </p:cBhvr>
                                    </p:animEffect>
                                  </p:childTnLst>
                                </p:cTn>
                              </p:par>
                            </p:childTnLst>
                          </p:cTn>
                        </p:par>
                        <p:par>
                          <p:cTn id="35" fill="hold">
                            <p:stCondLst>
                              <p:cond delay="500"/>
                            </p:stCondLst>
                            <p:childTnLst>
                              <p:par>
                                <p:cTn id="36" presetID="5" presetClass="entr" presetSubtype="10" fill="hold" grpId="0" nodeType="afterEffect">
                                  <p:stCondLst>
                                    <p:cond delay="0"/>
                                  </p:stCondLst>
                                  <p:childTnLst>
                                    <p:set>
                                      <p:cBhvr>
                                        <p:cTn id="37" dur="1" fill="hold">
                                          <p:stCondLst>
                                            <p:cond delay="0"/>
                                          </p:stCondLst>
                                        </p:cTn>
                                        <p:tgtEl>
                                          <p:spTgt spid="7188"/>
                                        </p:tgtEl>
                                        <p:attrNameLst>
                                          <p:attrName>style.visibility</p:attrName>
                                        </p:attrNameLst>
                                      </p:cBhvr>
                                      <p:to>
                                        <p:strVal val="visible"/>
                                      </p:to>
                                    </p:set>
                                    <p:animEffect transition="in" filter="checkerboard(across)">
                                      <p:cBhvr>
                                        <p:cTn id="38" dur="500"/>
                                        <p:tgtEl>
                                          <p:spTgt spid="718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Effect transition="in" filter="blinds(horizontal)">
                                      <p:cBhvr>
                                        <p:cTn id="43" dur="500"/>
                                        <p:tgtEl>
                                          <p:spTgt spid="718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182"/>
                                        </p:tgtEl>
                                        <p:attrNameLst>
                                          <p:attrName>style.visibility</p:attrName>
                                        </p:attrNameLst>
                                      </p:cBhvr>
                                      <p:to>
                                        <p:strVal val="visible"/>
                                      </p:to>
                                    </p:set>
                                    <p:animEffect transition="in" filter="box(in)">
                                      <p:cBhvr>
                                        <p:cTn id="46" dur="500"/>
                                        <p:tgtEl>
                                          <p:spTgt spid="718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183"/>
                                        </p:tgtEl>
                                        <p:attrNameLst>
                                          <p:attrName>style.visibility</p:attrName>
                                        </p:attrNameLst>
                                      </p:cBhvr>
                                      <p:to>
                                        <p:strVal val="visible"/>
                                      </p:to>
                                    </p:set>
                                    <p:animEffect transition="in" filter="box(in)">
                                      <p:cBhvr>
                                        <p:cTn id="49" dur="500"/>
                                        <p:tgtEl>
                                          <p:spTgt spid="718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7181"/>
                                        </p:tgtEl>
                                        <p:attrNameLst>
                                          <p:attrName>style.visibility</p:attrName>
                                        </p:attrNameLst>
                                      </p:cBhvr>
                                      <p:to>
                                        <p:strVal val="visible"/>
                                      </p:to>
                                    </p:set>
                                    <p:animEffect transition="in" filter="box(in)">
                                      <p:cBhvr>
                                        <p:cTn id="52" dur="500"/>
                                        <p:tgtEl>
                                          <p:spTgt spid="718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blinds(horizontal)">
                                      <p:cBhvr>
                                        <p:cTn id="57" dur="5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9236" grpId="0"/>
      <p:bldP spid="7179" grpId="0"/>
      <p:bldP spid="7180" grpId="0" animBg="1"/>
      <p:bldP spid="7181" grpId="0" animBg="1"/>
      <p:bldP spid="7182" grpId="0" animBg="1"/>
      <p:bldP spid="7183" grpId="0" animBg="1"/>
      <p:bldP spid="7184" grpId="0"/>
      <p:bldP spid="7185" grpId="0" animBg="1"/>
      <p:bldP spid="7186" grpId="0" animBg="1"/>
      <p:bldP spid="7187" grpId="0" animBg="1"/>
      <p:bldP spid="7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211138" y="1844675"/>
            <a:ext cx="8932862" cy="1508125"/>
          </a:xfrm>
        </p:spPr>
        <p:txBody>
          <a:bodyPr lIns="91432" tIns="45716" rIns="91432" bIns="45716"/>
          <a:lstStyle/>
          <a:p>
            <a:pPr algn="l">
              <a:lnSpc>
                <a:spcPct val="120000"/>
              </a:lnSpc>
            </a:pPr>
            <a:r>
              <a:rPr lang="en-US" sz="3200" b="1" dirty="0">
                <a:solidFill>
                  <a:srgbClr val="000099"/>
                </a:solidFill>
                <a:latin typeface="Times New Roman" pitchFamily="18" charset="0"/>
                <a:cs typeface="Times New Roman" pitchFamily="18" charset="0"/>
              </a:rPr>
              <a:t>2. </a:t>
            </a:r>
            <a:r>
              <a:rPr lang="en-US" sz="3200" b="1" dirty="0" err="1">
                <a:solidFill>
                  <a:srgbClr val="000099"/>
                </a:solidFill>
                <a:latin typeface="Times New Roman" pitchFamily="18" charset="0"/>
                <a:cs typeface="Times New Roman" pitchFamily="18" charset="0"/>
              </a:rPr>
              <a:t>Vì</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Nguyễn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Thành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muốn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tìm</a:t>
            </a:r>
            <a:r>
              <a:rPr lang="en-US" sz="3200" b="1" dirty="0">
                <a:solidFill>
                  <a:srgbClr val="000099"/>
                </a:solidFill>
                <a:latin typeface="Times New Roman" pitchFamily="18" charset="0"/>
                <a:cs typeface="Times New Roman" pitchFamily="18" charset="0"/>
              </a:rPr>
              <a:t> con </a:t>
            </a:r>
            <a:r>
              <a:rPr lang="en-US" sz="3200" b="1" dirty="0" err="1">
                <a:solidFill>
                  <a:srgbClr val="000099"/>
                </a:solidFill>
                <a:latin typeface="Times New Roman" pitchFamily="18" charset="0"/>
                <a:cs typeface="Times New Roman" pitchFamily="18" charset="0"/>
              </a:rPr>
              <a:t>đường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cứu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nước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mới</a:t>
            </a:r>
            <a:r>
              <a:rPr lang="en-US" sz="3200" b="1" dirty="0">
                <a:solidFill>
                  <a:srgbClr val="000099"/>
                </a:solidFill>
                <a:latin typeface="Times New Roman" pitchFamily="18" charset="0"/>
                <a:cs typeface="Times New Roman" pitchFamily="18" charset="0"/>
              </a:rPr>
              <a:t>?</a:t>
            </a:r>
          </a:p>
        </p:txBody>
      </p:sp>
      <p:sp>
        <p:nvSpPr>
          <p:cNvPr id="18435" name="Rectangle 3"/>
          <p:cNvSpPr>
            <a:spLocks noGrp="1" noChangeArrowheads="1"/>
          </p:cNvSpPr>
          <p:nvPr>
            <p:ph type="subTitle" idx="4294967295"/>
          </p:nvPr>
        </p:nvSpPr>
        <p:spPr>
          <a:xfrm>
            <a:off x="576263" y="3040063"/>
            <a:ext cx="8567737" cy="2827337"/>
          </a:xfrm>
          <a:noFill/>
        </p:spPr>
        <p:txBody>
          <a:bodyPr lIns="91314" tIns="45657" rIns="91314" bIns="45657"/>
          <a:lstStyle/>
          <a:p>
            <a:pPr marL="0" indent="0">
              <a:lnSpc>
                <a:spcPct val="150000"/>
              </a:lnSpc>
              <a:buFontTx/>
              <a:buNone/>
            </a:pPr>
            <a:r>
              <a:rPr lang="en-US" sz="2800">
                <a:solidFill>
                  <a:srgbClr val="3333FF"/>
                </a:solidFill>
                <a:latin typeface="Times New Roman" pitchFamily="18" charset="0"/>
                <a:cs typeface="Times New Roman" pitchFamily="18" charset="0"/>
              </a:rPr>
              <a:t> -</a:t>
            </a:r>
            <a:r>
              <a:rPr lang="en-US" sz="2800" b="1">
                <a:solidFill>
                  <a:srgbClr val="3333FF"/>
                </a:solidFill>
                <a:latin typeface="Times New Roman" pitchFamily="18" charset="0"/>
                <a:cs typeface="Times New Roman" pitchFamily="18" charset="0"/>
              </a:rPr>
              <a:t>Sinh ra tại miền quê có truyền thống yêu nước lại vào thời kỳ nước ta bị thực dân Pháp đô hộ nên đã sớm có lòng yêu nước.</a:t>
            </a:r>
          </a:p>
          <a:p>
            <a:pPr marL="0" indent="0">
              <a:lnSpc>
                <a:spcPct val="150000"/>
              </a:lnSpc>
              <a:buFontTx/>
              <a:buNone/>
            </a:pPr>
            <a:r>
              <a:rPr lang="en-US" sz="2800" b="1">
                <a:solidFill>
                  <a:srgbClr val="3333FF"/>
                </a:solidFill>
                <a:latin typeface="Times New Roman" pitchFamily="18" charset="0"/>
                <a:cs typeface="Times New Roman" pitchFamily="18" charset="0"/>
              </a:rPr>
              <a:t>-Khâm phục các bậc tiền bối nhưng không tán thành cách làm của họ .</a:t>
            </a:r>
            <a:r>
              <a:rPr lang="en-US" sz="2800">
                <a:solidFill>
                  <a:srgbClr val="3333FF"/>
                </a:solidFill>
                <a:latin typeface="Times New Roman" pitchFamily="18" charset="0"/>
                <a:cs typeface="Times New Roman" pitchFamily="18" charset="0"/>
              </a:rPr>
              <a:t>      </a:t>
            </a:r>
          </a:p>
        </p:txBody>
      </p:sp>
      <p:sp>
        <p:nvSpPr>
          <p:cNvPr id="18436" name="Text Box 4"/>
          <p:cNvSpPr txBox="1">
            <a:spLocks noChangeArrowheads="1"/>
          </p:cNvSpPr>
          <p:nvPr/>
        </p:nvSpPr>
        <p:spPr bwMode="auto">
          <a:xfrm>
            <a:off x="0" y="3105150"/>
            <a:ext cx="9144000" cy="3416320"/>
          </a:xfrm>
          <a:prstGeom prst="rect">
            <a:avLst/>
          </a:prstGeom>
          <a:solidFill>
            <a:srgbClr val="FFFFFF"/>
          </a:solidFill>
          <a:ln w="9525" algn="ctr">
            <a:noFill/>
            <a:miter lim="800000"/>
            <a:headEnd/>
            <a:tailEnd/>
          </a:ln>
        </p:spPr>
        <p:txBody>
          <a:bodyPr>
            <a:spAutoFit/>
          </a:bodyPr>
          <a:lstStyle/>
          <a:p>
            <a:pPr algn="ctr">
              <a:spcBef>
                <a:spcPct val="50000"/>
              </a:spcBef>
            </a:pPr>
            <a:endParaRPr lang="en-US" sz="4800" dirty="0">
              <a:solidFill>
                <a:srgbClr val="DF4819"/>
              </a:solidFill>
              <a:latin typeface="Times New Roman" pitchFamily="18" charset="0"/>
              <a:cs typeface="Times New Roman" pitchFamily="18" charset="0"/>
            </a:endParaRPr>
          </a:p>
          <a:p>
            <a:pPr algn="ctr"/>
            <a:r>
              <a:rPr lang="vi-VN" sz="4800" i="1" dirty="0">
                <a:solidFill>
                  <a:srgbClr val="002060"/>
                </a:solidFill>
                <a:latin typeface="Times New Roman" pitchFamily="18" charset="0"/>
                <a:cs typeface="Times New Roman" pitchFamily="18" charset="0"/>
              </a:rPr>
              <a:t>Tìm con đường mới để cứu nước, cứu dân.</a:t>
            </a:r>
          </a:p>
          <a:p>
            <a:pPr algn="ctr">
              <a:spcBef>
                <a:spcPct val="50000"/>
              </a:spcBef>
            </a:pPr>
            <a:endParaRPr lang="en-US" sz="4800" i="1" dirty="0">
              <a:solidFill>
                <a:srgbClr val="002060"/>
              </a:solidFill>
              <a:latin typeface="Times New Roman" pitchFamily="18" charset="0"/>
              <a:cs typeface="Times New Roman" pitchFamily="18" charset="0"/>
            </a:endParaRPr>
          </a:p>
        </p:txBody>
      </p:sp>
      <p:sp>
        <p:nvSpPr>
          <p:cNvPr id="1843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latin typeface="Times New Roman" pitchFamily="18" charset="0"/>
                <a:cs typeface="Times New Roman" pitchFamily="18" charset="0"/>
              </a:rPr>
              <a:t>Bài 6</a:t>
            </a:r>
            <a:r>
              <a:rPr lang="en-US" sz="3200" b="1">
                <a:latin typeface="Times New Roman" pitchFamily="18" charset="0"/>
                <a:cs typeface="Times New Roman" pitchFamily="18" charset="0"/>
              </a:rPr>
              <a:t>:</a:t>
            </a:r>
            <a:r>
              <a:rPr lang="en-US" sz="3200" b="1">
                <a:solidFill>
                  <a:srgbClr val="FF0000"/>
                </a:solidFill>
                <a:latin typeface="Times New Roman" pitchFamily="18" charset="0"/>
                <a:cs typeface="Times New Roman" pitchFamily="18" charset="0"/>
              </a:rPr>
              <a:t>  Quyết chí ra đi tìm đường cứu nước.</a:t>
            </a:r>
          </a:p>
        </p:txBody>
      </p:sp>
      <p:pic>
        <p:nvPicPr>
          <p:cNvPr id="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3546"/>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1" dur="500"/>
                                        <p:tgtEl>
                                          <p:spTgt spid="1843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 calcmode="lin" valueType="num">
                                      <p:cBhvr additive="base">
                                        <p:cTn id="16" dur="500" fill="hold"/>
                                        <p:tgtEl>
                                          <p:spTgt spid="18436"/>
                                        </p:tgtEl>
                                        <p:attrNameLst>
                                          <p:attrName>ppt_x</p:attrName>
                                        </p:attrNameLst>
                                      </p:cBhvr>
                                      <p:tavLst>
                                        <p:tav tm="0">
                                          <p:val>
                                            <p:strVal val="#ppt_x"/>
                                          </p:val>
                                        </p:tav>
                                        <p:tav tm="100000">
                                          <p:val>
                                            <p:strVal val="#ppt_x"/>
                                          </p:val>
                                        </p:tav>
                                      </p:tavLst>
                                    </p:anim>
                                    <p:anim calcmode="lin" valueType="num">
                                      <p:cBhvr additive="base">
                                        <p:cTn id="17"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914400" y="2417763"/>
            <a:ext cx="7162800" cy="3983037"/>
          </a:xfrm>
          <a:prstGeom prst="rect">
            <a:avLst/>
          </a:prstGeom>
          <a:noFill/>
          <a:ln w="57150" cmpd="thickThin">
            <a:solidFill>
              <a:srgbClr val="FF66CC"/>
            </a:solidFill>
            <a:miter lim="800000"/>
            <a:headEnd/>
            <a:tailEnd/>
          </a:ln>
          <a:effectLst/>
        </p:spPr>
        <p:txBody>
          <a:bodyPr>
            <a:spAutoFit/>
          </a:bodyPr>
          <a:lstStyle/>
          <a:p>
            <a:pPr>
              <a:spcBef>
                <a:spcPct val="50000"/>
              </a:spcBef>
            </a:pPr>
            <a:r>
              <a:rPr lang="en-US" sz="2400" i="1" dirty="0">
                <a:solidFill>
                  <a:srgbClr val="FF66CC"/>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rPr>
              <a:t>Nguyễn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Tất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Thành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quyết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tâm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ra</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nước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ngoài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tìm</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đường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cứu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nước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phù</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hợp</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để</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cứu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nước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cứu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dân</a:t>
            </a:r>
            <a:r>
              <a:rPr lang="en-US" sz="2400" b="1" i="1" dirty="0">
                <a:solidFill>
                  <a:srgbClr val="0000FF"/>
                </a:solidFill>
                <a:latin typeface="Times New Roman" pitchFamily="18" charset="0"/>
                <a:cs typeface="Times New Roman" pitchFamily="18" charset="0"/>
              </a:rPr>
              <a:t> .</a:t>
            </a:r>
          </a:p>
          <a:p>
            <a:pPr>
              <a:spcBef>
                <a:spcPct val="50000"/>
              </a:spcBef>
            </a:pPr>
            <a:r>
              <a:rPr lang="en-US" sz="2400" i="1" dirty="0">
                <a:solidFill>
                  <a:srgbClr val="FF66CC"/>
                </a:solidFill>
                <a:latin typeface="Times New Roman" pitchFamily="18" charset="0"/>
                <a:cs typeface="Times New Roman" pitchFamily="18" charset="0"/>
                <a:sym typeface="Wingdings" pitchFamily="2" charset="2"/>
              </a:rPr>
              <a:t></a:t>
            </a:r>
            <a:r>
              <a:rPr lang="en-US" sz="2400" i="1" dirty="0">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Nguyễn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Tất</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Thành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chọn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đường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về</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hướng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Tây</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Người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khâm</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phục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các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cụ</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Bội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Trinh,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Đình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Phùng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Hoàng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Hoa</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Thám</a:t>
            </a:r>
            <a:r>
              <a:rPr lang="en-US" sz="2400" b="1" i="1" dirty="0">
                <a:solidFill>
                  <a:srgbClr val="0000FF"/>
                </a:solidFill>
                <a:latin typeface="Times New Roman" pitchFamily="18" charset="0"/>
                <a:cs typeface="Times New Roman" pitchFamily="18" charset="0"/>
                <a:sym typeface="Wingdings" pitchFamily="2" charset="2"/>
              </a:rPr>
              <a:t>…</a:t>
            </a:r>
            <a:r>
              <a:rPr lang="en-US" sz="2400" b="1" i="1" dirty="0" err="1">
                <a:solidFill>
                  <a:srgbClr val="0000FF"/>
                </a:solidFill>
                <a:latin typeface="Times New Roman" pitchFamily="18" charset="0"/>
                <a:cs typeface="Times New Roman" pitchFamily="18" charset="0"/>
                <a:sym typeface="Wingdings" pitchFamily="2" charset="2"/>
              </a:rPr>
              <a:t>nhưng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không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tán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thành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cách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làm</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của</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các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cụ</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Vì</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những</a:t>
            </a:r>
            <a:r>
              <a:rPr lang="en-US" sz="2400" b="1" i="1" dirty="0">
                <a:solidFill>
                  <a:srgbClr val="0000FF"/>
                </a:solidFill>
                <a:latin typeface="Times New Roman" pitchFamily="18" charset="0"/>
                <a:cs typeface="Times New Roman" pitchFamily="18" charset="0"/>
                <a:sym typeface="Wingdings" pitchFamily="2" charset="2"/>
              </a:rPr>
              <a:t> con </a:t>
            </a:r>
            <a:r>
              <a:rPr lang="en-US" sz="2400" b="1" i="1" dirty="0" err="1">
                <a:solidFill>
                  <a:srgbClr val="0000FF"/>
                </a:solidFill>
                <a:latin typeface="Times New Roman" pitchFamily="18" charset="0"/>
                <a:cs typeface="Times New Roman" pitchFamily="18" charset="0"/>
                <a:sym typeface="Wingdings" pitchFamily="2" charset="2"/>
              </a:rPr>
              <a:t>đường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này</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đều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thất</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bại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Người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muốn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thật</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sự</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tìm</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hiểu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về</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các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chữ</a:t>
            </a:r>
            <a:r>
              <a:rPr lang="en-US" sz="2400" b="1" i="1" dirty="0">
                <a:solidFill>
                  <a:srgbClr val="0000FF"/>
                </a:solidFill>
                <a:latin typeface="Times New Roman" pitchFamily="18" charset="0"/>
                <a:cs typeface="Times New Roman" pitchFamily="18" charset="0"/>
                <a:sym typeface="Wingdings" pitchFamily="2" charset="2"/>
              </a:rPr>
              <a:t> “ </a:t>
            </a:r>
            <a:r>
              <a:rPr lang="en-US" sz="2400" b="1" i="1" dirty="0" err="1">
                <a:solidFill>
                  <a:srgbClr val="0000FF"/>
                </a:solidFill>
                <a:latin typeface="Times New Roman" pitchFamily="18" charset="0"/>
                <a:cs typeface="Times New Roman" pitchFamily="18" charset="0"/>
                <a:sym typeface="Wingdings" pitchFamily="2" charset="2"/>
              </a:rPr>
              <a:t>Tự</a:t>
            </a:r>
            <a:r>
              <a:rPr lang="en-US" sz="2400" b="1" i="1" dirty="0">
                <a:solidFill>
                  <a:srgbClr val="0000FF"/>
                </a:solidFill>
                <a:latin typeface="Times New Roman" pitchFamily="18" charset="0"/>
                <a:cs typeface="Times New Roman" pitchFamily="18" charset="0"/>
                <a:sym typeface="Wingdings" pitchFamily="2" charset="2"/>
              </a:rPr>
              <a:t> do, </a:t>
            </a:r>
            <a:r>
              <a:rPr lang="en-US" sz="2400" b="1" i="1" dirty="0" err="1">
                <a:solidFill>
                  <a:srgbClr val="0000FF"/>
                </a:solidFill>
                <a:latin typeface="Times New Roman" pitchFamily="18" charset="0"/>
                <a:cs typeface="Times New Roman" pitchFamily="18" charset="0"/>
                <a:sym typeface="Wingdings" pitchFamily="2" charset="2"/>
              </a:rPr>
              <a:t>Bình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đẳng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Bác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ái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người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Tây</a:t>
            </a:r>
            <a:r>
              <a:rPr lang="en-US" sz="2400" b="1" i="1" dirty="0">
                <a:solidFill>
                  <a:srgbClr val="0000FF"/>
                </a:solidFill>
                <a:latin typeface="Times New Roman" pitchFamily="18" charset="0"/>
                <a:cs typeface="Times New Roman" pitchFamily="18" charset="0"/>
                <a:sym typeface="Wingdings" pitchFamily="2" charset="2"/>
              </a:rPr>
              <a:t> hay </a:t>
            </a:r>
            <a:r>
              <a:rPr lang="en-US" sz="2400" b="1" i="1" dirty="0" err="1">
                <a:solidFill>
                  <a:srgbClr val="0000FF"/>
                </a:solidFill>
                <a:latin typeface="Times New Roman" pitchFamily="18" charset="0"/>
                <a:cs typeface="Times New Roman" pitchFamily="18" charset="0"/>
                <a:sym typeface="Wingdings" pitchFamily="2" charset="2"/>
              </a:rPr>
              <a:t>nói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và</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xem</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họ</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làm</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như</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thế</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nào</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để</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trở</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về</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giúp</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đồng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bào</a:t>
            </a:r>
            <a:r>
              <a:rPr lang="en-US" sz="2400" b="1" i="1" dirty="0">
                <a:solidFill>
                  <a:srgbClr val="0000FF"/>
                </a:solidFill>
                <a:latin typeface="Times New Roman" pitchFamily="18" charset="0"/>
                <a:cs typeface="Times New Roman" pitchFamily="18" charset="0"/>
                <a:sym typeface="Wingdings" pitchFamily="2" charset="2"/>
              </a:rPr>
              <a:t> ta</a:t>
            </a:r>
            <a:r>
              <a:rPr lang="en-US" sz="2400" b="1" i="1" dirty="0">
                <a:latin typeface="Times New Roman" pitchFamily="18" charset="0"/>
                <a:cs typeface="Times New Roman" pitchFamily="18" charset="0"/>
                <a:sym typeface="Wingdings" pitchFamily="2" charset="2"/>
              </a:rPr>
              <a:t> </a:t>
            </a:r>
            <a:r>
              <a:rPr lang="en-US" sz="2400" b="1" i="1" dirty="0">
                <a:solidFill>
                  <a:srgbClr val="0000FF"/>
                </a:solidFill>
                <a:latin typeface="Times New Roman" pitchFamily="18" charset="0"/>
                <a:cs typeface="Times New Roman" pitchFamily="18" charset="0"/>
                <a:sym typeface="Wingdings" pitchFamily="2" charset="2"/>
              </a:rPr>
              <a:t>.</a:t>
            </a:r>
            <a:r>
              <a:rPr lang="en-US" sz="2400" i="1" dirty="0">
                <a:latin typeface="Times New Roman" pitchFamily="18" charset="0"/>
                <a:cs typeface="Times New Roman" pitchFamily="18" charset="0"/>
                <a:sym typeface="Wingdings" pitchFamily="2" charset="2"/>
              </a:rPr>
              <a:t>           </a:t>
            </a:r>
          </a:p>
        </p:txBody>
      </p:sp>
      <p:sp>
        <p:nvSpPr>
          <p:cNvPr id="13107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latin typeface="Times New Roman" pitchFamily="18" charset="0"/>
                <a:cs typeface="Times New Roman" pitchFamily="18" charset="0"/>
              </a:rPr>
              <a:t>Bài 6</a:t>
            </a:r>
            <a:r>
              <a:rPr lang="en-US" sz="3200" b="1">
                <a:latin typeface="Times New Roman" pitchFamily="18" charset="0"/>
                <a:cs typeface="Times New Roman" pitchFamily="18" charset="0"/>
              </a:rPr>
              <a:t>:</a:t>
            </a:r>
            <a:r>
              <a:rPr lang="en-US" sz="3200" b="1">
                <a:solidFill>
                  <a:srgbClr val="FF0000"/>
                </a:solidFill>
                <a:latin typeface="Times New Roman" pitchFamily="18" charset="0"/>
                <a:cs typeface="Times New Roman" pitchFamily="18" charset="0"/>
              </a:rPr>
              <a:t>  Quyết chí ra đi tìm đường cứu nước.</a:t>
            </a:r>
          </a:p>
        </p:txBody>
      </p:sp>
      <p:sp>
        <p:nvSpPr>
          <p:cNvPr id="131079" name="Rectangle 2"/>
          <p:cNvSpPr>
            <a:spLocks noChangeArrowheads="1"/>
          </p:cNvSpPr>
          <p:nvPr/>
        </p:nvSpPr>
        <p:spPr bwMode="auto">
          <a:xfrm>
            <a:off x="533400" y="1295400"/>
            <a:ext cx="8153400" cy="1508125"/>
          </a:xfrm>
          <a:prstGeom prst="rect">
            <a:avLst/>
          </a:prstGeom>
          <a:noFill/>
          <a:ln w="9525">
            <a:noFill/>
            <a:miter lim="800000"/>
            <a:headEnd/>
            <a:tailEnd/>
          </a:ln>
          <a:effectLst/>
        </p:spPr>
        <p:txBody>
          <a:bodyPr lIns="91432" tIns="45716" rIns="91432" bIns="45716" anchor="ctr"/>
          <a:lstStyle/>
          <a:p>
            <a:pPr>
              <a:lnSpc>
                <a:spcPct val="120000"/>
              </a:lnSpc>
            </a:pPr>
            <a:r>
              <a:rPr lang="en-US" sz="2000" b="1">
                <a:solidFill>
                  <a:srgbClr val="000099"/>
                </a:solidFill>
                <a:latin typeface="Times New Roman" pitchFamily="18" charset="0"/>
                <a:cs typeface="Times New Roman" pitchFamily="18" charset="0"/>
              </a:rPr>
              <a:t>2. Vì sao Nguyễn Tất Thành muốn tìm con đường cứu nước mới?</a:t>
            </a: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2" y="242661"/>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strips(downLeft)">
                                      <p:cBhvr>
                                        <p:cTn id="7" dur="2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2057400"/>
            <a:ext cx="8610600" cy="1566336"/>
          </a:xfrm>
          <a:prstGeom prst="rect">
            <a:avLst/>
          </a:prstGeom>
          <a:noFill/>
          <a:ln w="9525">
            <a:noFill/>
            <a:miter lim="800000"/>
            <a:headEnd/>
            <a:tailEnd/>
          </a:ln>
        </p:spPr>
        <p:txBody>
          <a:bodyPr lIns="88151" tIns="44074" rIns="88151" bIns="44074">
            <a:spAutoFit/>
          </a:bodyPr>
          <a:lstStyle/>
          <a:p>
            <a:pPr defTabSz="882650"/>
            <a:r>
              <a:rPr lang="en-US" sz="3200" b="1">
                <a:solidFill>
                  <a:srgbClr val="009900"/>
                </a:solidFill>
                <a:latin typeface="Times New Roman" pitchFamily="18" charset="0"/>
                <a:cs typeface="Times New Roman" pitchFamily="18" charset="0"/>
              </a:rPr>
              <a:t>3.Quyết tâm ra đi tìm đường cứu nước của Nguyễn Tất Thành được biểu hiện ra sao ?</a:t>
            </a:r>
          </a:p>
          <a:p>
            <a:pPr defTabSz="882650"/>
            <a:r>
              <a:rPr lang="en-US" sz="3200" b="1">
                <a:latin typeface="Times New Roman" pitchFamily="18" charset="0"/>
                <a:cs typeface="Times New Roman" pitchFamily="18" charset="0"/>
              </a:rPr>
              <a:t>                 </a:t>
            </a:r>
            <a:r>
              <a:rPr lang="en-US" sz="3200" b="1">
                <a:solidFill>
                  <a:srgbClr val="990000"/>
                </a:solidFill>
                <a:latin typeface="Times New Roman" pitchFamily="18" charset="0"/>
                <a:cs typeface="Times New Roman" pitchFamily="18" charset="0"/>
              </a:rPr>
              <a:t>(Đóng tiểu phẩm)</a:t>
            </a:r>
            <a:r>
              <a:rPr lang="en-US" sz="3200" b="1">
                <a:latin typeface="Times New Roman" pitchFamily="18" charset="0"/>
                <a:cs typeface="Times New Roman" pitchFamily="18" charset="0"/>
              </a:rPr>
              <a:t> </a:t>
            </a:r>
          </a:p>
        </p:txBody>
      </p:sp>
      <p:sp>
        <p:nvSpPr>
          <p:cNvPr id="20483" name="Text Box 3"/>
          <p:cNvSpPr txBox="1">
            <a:spLocks noChangeArrowheads="1"/>
          </p:cNvSpPr>
          <p:nvPr/>
        </p:nvSpPr>
        <p:spPr bwMode="auto">
          <a:xfrm>
            <a:off x="533400" y="3733800"/>
            <a:ext cx="8229600" cy="2454275"/>
          </a:xfrm>
          <a:prstGeom prst="rect">
            <a:avLst/>
          </a:prstGeom>
          <a:noFill/>
          <a:ln w="9525">
            <a:noFill/>
            <a:miter lim="800000"/>
            <a:headEnd/>
            <a:tailEnd/>
          </a:ln>
        </p:spPr>
        <p:txBody>
          <a:bodyPr lIns="88151" tIns="44074" rIns="88151" bIns="44074">
            <a:spAutoFit/>
          </a:bodyPr>
          <a:lstStyle/>
          <a:p>
            <a:pPr defTabSz="882650"/>
            <a:r>
              <a:rPr lang="en-US" sz="3100" b="1">
                <a:solidFill>
                  <a:srgbClr val="0033CC"/>
                </a:solidFill>
                <a:latin typeface="Times New Roman" pitchFamily="18" charset="0"/>
                <a:cs typeface="Times New Roman" pitchFamily="18" charset="0"/>
              </a:rPr>
              <a:t>- </a:t>
            </a:r>
            <a:r>
              <a:rPr lang="en-US" sz="3100" b="1" u="sng">
                <a:solidFill>
                  <a:srgbClr val="0033CC"/>
                </a:solidFill>
                <a:latin typeface="Times New Roman" pitchFamily="18" charset="0"/>
                <a:cs typeface="Times New Roman" pitchFamily="18" charset="0"/>
              </a:rPr>
              <a:t>Lời nói</a:t>
            </a:r>
            <a:r>
              <a:rPr lang="en-US" sz="3100" b="1">
                <a:solidFill>
                  <a:srgbClr val="0033CC"/>
                </a:solidFill>
                <a:latin typeface="Times New Roman" pitchFamily="18" charset="0"/>
                <a:cs typeface="Times New Roman" pitchFamily="18" charset="0"/>
              </a:rPr>
              <a:t>: “Chúng ta sẽ làm bất cứ việc gì để sống và để đi”</a:t>
            </a:r>
          </a:p>
          <a:p>
            <a:pPr defTabSz="882650"/>
            <a:r>
              <a:rPr lang="en-US" sz="3100" b="1">
                <a:solidFill>
                  <a:srgbClr val="0033CC"/>
                </a:solidFill>
                <a:latin typeface="Times New Roman" pitchFamily="18" charset="0"/>
                <a:cs typeface="Times New Roman" pitchFamily="18" charset="0"/>
              </a:rPr>
              <a:t>- </a:t>
            </a:r>
            <a:r>
              <a:rPr lang="en-US" sz="3100" b="1" u="sng">
                <a:solidFill>
                  <a:srgbClr val="0033CC"/>
                </a:solidFill>
                <a:latin typeface="Times New Roman" pitchFamily="18" charset="0"/>
                <a:cs typeface="Times New Roman" pitchFamily="18" charset="0"/>
              </a:rPr>
              <a:t>Việc làm</a:t>
            </a:r>
            <a:r>
              <a:rPr lang="en-US" sz="3100" b="1">
                <a:solidFill>
                  <a:srgbClr val="0033CC"/>
                </a:solidFill>
                <a:latin typeface="Times New Roman" pitchFamily="18" charset="0"/>
                <a:cs typeface="Times New Roman" pitchFamily="18" charset="0"/>
              </a:rPr>
              <a:t>: Làm phụ bếp trên tàu La-tu-sơ Tơ-rê-vin </a:t>
            </a:r>
          </a:p>
          <a:p>
            <a:pPr algn="ctr" defTabSz="882650"/>
            <a:r>
              <a:rPr lang="en-US" sz="3100" i="1">
                <a:latin typeface="Times New Roman" pitchFamily="18" charset="0"/>
                <a:cs typeface="Times New Roman" pitchFamily="18" charset="0"/>
              </a:rPr>
              <a:t>(Một công việc nặng nhọc và nguy hiểm)</a:t>
            </a:r>
          </a:p>
        </p:txBody>
      </p:sp>
      <p:sp>
        <p:nvSpPr>
          <p:cNvPr id="20485"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6</a:t>
            </a:r>
            <a:r>
              <a:rPr lang="en-US" sz="3200" b="1" dirty="0">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pic>
        <p:nvPicPr>
          <p:cNvPr id="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 y="4603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1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blinds(horizontal)">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slide(fromBottom)">
                                      <p:cBhvr>
                                        <p:cTn id="17"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WordArt 5"/>
          <p:cNvSpPr>
            <a:spLocks noChangeArrowheads="1" noChangeShapeType="1" noTextEdit="1"/>
          </p:cNvSpPr>
          <p:nvPr/>
        </p:nvSpPr>
        <p:spPr bwMode="auto">
          <a:xfrm>
            <a:off x="2514600" y="1371600"/>
            <a:ext cx="3962400" cy="6096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Kiểm</a:t>
            </a:r>
            <a:r>
              <a:rPr lang="en-US" sz="36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 </a:t>
            </a:r>
            <a:r>
              <a:rPr lang="en-US" sz="3600" b="1" kern="10" dirty="0" err="1">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tra</a:t>
            </a:r>
            <a:r>
              <a:rPr lang="en-US" sz="36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 </a:t>
            </a:r>
            <a:r>
              <a:rPr lang="en-US" sz="3600" b="1" kern="10" dirty="0" err="1">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bài</a:t>
            </a:r>
            <a:r>
              <a:rPr lang="en-US" sz="36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 </a:t>
            </a:r>
            <a:r>
              <a:rPr lang="en-US" sz="3600" b="1" kern="10" dirty="0" err="1">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cũ</a:t>
            </a:r>
            <a:endParaRPr lang="en-US" sz="36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endParaRPr>
          </a:p>
        </p:txBody>
      </p:sp>
      <p:pic>
        <p:nvPicPr>
          <p:cNvPr id="152587" name="Picture 11" descr="Picture 23"/>
          <p:cNvPicPr>
            <a:picLocks noChangeAspect="1" noChangeArrowheads="1" noCrop="1"/>
          </p:cNvPicPr>
          <p:nvPr/>
        </p:nvPicPr>
        <p:blipFill>
          <a:blip r:embed="rId2"/>
          <a:srcRect/>
          <a:stretch>
            <a:fillRect/>
          </a:stretch>
        </p:blipFill>
        <p:spPr bwMode="auto">
          <a:xfrm>
            <a:off x="609600" y="838200"/>
            <a:ext cx="1676400" cy="1182688"/>
          </a:xfrm>
          <a:prstGeom prst="rect">
            <a:avLst/>
          </a:prstGeom>
          <a:noFill/>
          <a:ln w="9525">
            <a:noFill/>
            <a:miter lim="800000"/>
            <a:headEnd/>
            <a:tailEnd/>
          </a:ln>
        </p:spPr>
      </p:pic>
      <p:sp>
        <p:nvSpPr>
          <p:cNvPr id="119815" name="Rectangle 7"/>
          <p:cNvSpPr>
            <a:spLocks noChangeArrowheads="1"/>
          </p:cNvSpPr>
          <p:nvPr/>
        </p:nvSpPr>
        <p:spPr bwMode="auto">
          <a:xfrm>
            <a:off x="1135576" y="2588747"/>
            <a:ext cx="7247497" cy="523220"/>
          </a:xfrm>
          <a:prstGeom prst="rect">
            <a:avLst/>
          </a:prstGeom>
          <a:noFill/>
          <a:ln w="9525">
            <a:noFill/>
            <a:miter lim="800000"/>
            <a:headEnd/>
            <a:tailEnd/>
          </a:ln>
          <a:effectLst/>
        </p:spPr>
        <p:txBody>
          <a:bodyPr wrap="none" anchor="ctr">
            <a:spAutoFit/>
          </a:bodyPr>
          <a:lstStyle/>
          <a:p>
            <a:pPr algn="ctr" eaLnBrk="0" hangingPunct="0"/>
            <a:r>
              <a:rPr lang="nl-NL" sz="2800" b="1">
                <a:solidFill>
                  <a:srgbClr val="000099"/>
                </a:solidFill>
                <a:latin typeface="Times New Roman" pitchFamily="18" charset="0"/>
                <a:cs typeface="Times New Roman" pitchFamily="18" charset="0"/>
              </a:rPr>
              <a:t>1. Nêu những điều em biết về Phan Bội Châu?</a:t>
            </a:r>
          </a:p>
        </p:txBody>
      </p:sp>
      <p:sp>
        <p:nvSpPr>
          <p:cNvPr id="119816" name="Rectangle 8"/>
          <p:cNvSpPr>
            <a:spLocks noChangeArrowheads="1"/>
          </p:cNvSpPr>
          <p:nvPr/>
        </p:nvSpPr>
        <p:spPr bwMode="auto">
          <a:xfrm>
            <a:off x="1052951" y="3198347"/>
            <a:ext cx="6120522" cy="523220"/>
          </a:xfrm>
          <a:prstGeom prst="rect">
            <a:avLst/>
          </a:prstGeom>
          <a:noFill/>
          <a:ln w="9525">
            <a:noFill/>
            <a:miter lim="800000"/>
            <a:headEnd/>
            <a:tailEnd/>
          </a:ln>
          <a:effectLst/>
        </p:spPr>
        <p:txBody>
          <a:bodyPr wrap="none" anchor="ctr">
            <a:spAutoFit/>
          </a:bodyPr>
          <a:lstStyle/>
          <a:p>
            <a:pPr algn="ctr" eaLnBrk="0" hangingPunct="0"/>
            <a:r>
              <a:rPr lang="nl-NL" sz="2800" b="1">
                <a:solidFill>
                  <a:srgbClr val="000099"/>
                </a:solidFill>
                <a:latin typeface="Times New Roman" pitchFamily="18" charset="0"/>
                <a:cs typeface="Times New Roman" pitchFamily="18" charset="0"/>
              </a:rPr>
              <a:t>2. Vì sao phong trào Đông du thất bại?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checkerboard(across)">
                                      <p:cBhvr>
                                        <p:cTn id="7" dur="500"/>
                                        <p:tgtEl>
                                          <p:spTgt spid="119813"/>
                                        </p:tgtEl>
                                      </p:cBhvr>
                                    </p:animEffect>
                                  </p:childTnLst>
                                </p:cTn>
                              </p:par>
                              <p:par>
                                <p:cTn id="8" presetID="2" presetClass="entr" presetSubtype="8" fill="hold" nodeType="withEffect">
                                  <p:stCondLst>
                                    <p:cond delay="0"/>
                                  </p:stCondLst>
                                  <p:childTnLst>
                                    <p:set>
                                      <p:cBhvr>
                                        <p:cTn id="9" dur="1" fill="hold">
                                          <p:stCondLst>
                                            <p:cond delay="0"/>
                                          </p:stCondLst>
                                        </p:cTn>
                                        <p:tgtEl>
                                          <p:spTgt spid="152587"/>
                                        </p:tgtEl>
                                        <p:attrNameLst>
                                          <p:attrName>style.visibility</p:attrName>
                                        </p:attrNameLst>
                                      </p:cBhvr>
                                      <p:to>
                                        <p:strVal val="visible"/>
                                      </p:to>
                                    </p:set>
                                    <p:anim calcmode="lin" valueType="num">
                                      <p:cBhvr additive="base">
                                        <p:cTn id="10" dur="500" fill="hold"/>
                                        <p:tgtEl>
                                          <p:spTgt spid="152587"/>
                                        </p:tgtEl>
                                        <p:attrNameLst>
                                          <p:attrName>ppt_x</p:attrName>
                                        </p:attrNameLst>
                                      </p:cBhvr>
                                      <p:tavLst>
                                        <p:tav tm="0">
                                          <p:val>
                                            <p:strVal val="0-#ppt_w/2"/>
                                          </p:val>
                                        </p:tav>
                                        <p:tav tm="100000">
                                          <p:val>
                                            <p:strVal val="#ppt_x"/>
                                          </p:val>
                                        </p:tav>
                                      </p:tavLst>
                                    </p:anim>
                                    <p:anim calcmode="lin" valueType="num">
                                      <p:cBhvr additive="base">
                                        <p:cTn id="11" dur="500" fill="hold"/>
                                        <p:tgtEl>
                                          <p:spTgt spid="15258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9815"/>
                                        </p:tgtEl>
                                        <p:attrNameLst>
                                          <p:attrName>style.visibility</p:attrName>
                                        </p:attrNameLst>
                                      </p:cBhvr>
                                      <p:to>
                                        <p:strVal val="visible"/>
                                      </p:to>
                                    </p:set>
                                    <p:animEffect transition="in" filter="box(in)">
                                      <p:cBhvr>
                                        <p:cTn id="16" dur="500"/>
                                        <p:tgtEl>
                                          <p:spTgt spid="11981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9816"/>
                                        </p:tgtEl>
                                        <p:attrNameLst>
                                          <p:attrName>style.visibility</p:attrName>
                                        </p:attrNameLst>
                                      </p:cBhvr>
                                      <p:to>
                                        <p:strVal val="visible"/>
                                      </p:to>
                                    </p:set>
                                    <p:animEffect transition="in" filter="checkerboard(across)">
                                      <p:cBhvr>
                                        <p:cTn id="21"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nimBg="1"/>
      <p:bldP spid="119815" grpId="0"/>
      <p:bldP spid="1198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85800" y="1951038"/>
            <a:ext cx="7696200" cy="800219"/>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a:solidFill>
                  <a:srgbClr val="FF6600"/>
                </a:solidFill>
                <a:latin typeface="Times New Roman" pitchFamily="18" charset="0"/>
                <a:cs typeface="Times New Roman" pitchFamily="18" charset="0"/>
                <a:sym typeface="Wingdings 2" pitchFamily="18" charset="2"/>
              </a:rPr>
              <a:t>  </a:t>
            </a:r>
            <a:r>
              <a:rPr lang="en-US" sz="2200">
                <a:solidFill>
                  <a:srgbClr val="009900"/>
                </a:solidFill>
                <a:latin typeface="Times New Roman" pitchFamily="18" charset="0"/>
                <a:cs typeface="Times New Roman" pitchFamily="18" charset="0"/>
                <a:sym typeface="Wingdings" pitchFamily="2" charset="2"/>
              </a:rPr>
              <a:t></a:t>
            </a:r>
            <a:r>
              <a:rPr lang="en-US" sz="2200">
                <a:solidFill>
                  <a:srgbClr val="FF66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pitchFamily="2" charset="2"/>
              </a:rPr>
              <a:t>Người biết trước, khi ở nước ngoài một mình là rất mạo hiểm, nhất là lúc ốm đau. Bên cạnh đó, Người cũng không có tiền.</a:t>
            </a:r>
          </a:p>
        </p:txBody>
      </p:sp>
      <p:sp>
        <p:nvSpPr>
          <p:cNvPr id="132099" name="Text Box 3"/>
          <p:cNvSpPr txBox="1">
            <a:spLocks noChangeArrowheads="1"/>
          </p:cNvSpPr>
          <p:nvPr/>
        </p:nvSpPr>
        <p:spPr bwMode="auto">
          <a:xfrm>
            <a:off x="228600" y="2728913"/>
            <a:ext cx="7772400" cy="2323713"/>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a:solidFill>
                  <a:srgbClr val="6600FF"/>
                </a:solidFill>
                <a:latin typeface="Times New Roman" pitchFamily="18" charset="0"/>
                <a:cs typeface="Times New Roman" pitchFamily="18" charset="0"/>
                <a:sym typeface="Wingdings 2" pitchFamily="18" charset="2"/>
              </a:rPr>
              <a:t>  </a:t>
            </a:r>
            <a:r>
              <a:rPr lang="en-US" sz="2200">
                <a:solidFill>
                  <a:srgbClr val="009900"/>
                </a:solidFill>
                <a:latin typeface="Times New Roman" pitchFamily="18" charset="0"/>
                <a:cs typeface="Times New Roman" pitchFamily="18" charset="0"/>
                <a:sym typeface="Wingdings" pitchFamily="2" charset="2"/>
              </a:rPr>
              <a:t></a:t>
            </a:r>
            <a:r>
              <a:rPr lang="en-US" sz="2200">
                <a:solidFill>
                  <a:srgbClr val="FF66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2" pitchFamily="18" charset="2"/>
              </a:rPr>
              <a:t>Người rủ Tư Lê, một người bạn thân đi cùng, phòng khi ốm đau có người bên cạnh. Nhưng Tư Lê không đủ can đảm ra đi…</a:t>
            </a:r>
          </a:p>
          <a:p>
            <a:pPr lvl="1">
              <a:spcBef>
                <a:spcPct val="50000"/>
              </a:spcBef>
              <a:buFont typeface="Wingdings" pitchFamily="2" charset="2"/>
              <a:buNone/>
            </a:pPr>
            <a:r>
              <a:rPr lang="en-US" sz="2200">
                <a:solidFill>
                  <a:srgbClr val="FF0000"/>
                </a:solidFill>
                <a:latin typeface="Times New Roman" pitchFamily="18" charset="0"/>
                <a:cs typeface="Times New Roman" pitchFamily="18" charset="0"/>
                <a:sym typeface="Wingdings 2" pitchFamily="18" charset="2"/>
              </a:rPr>
              <a:t>        Người quyết tâm làm bất cứ việc gì để sống và đi ra nước ngoài. Người nhận cả việc phụ bếp, một công việc rất nặng nhọc và nguy hiểm vô cùng</a:t>
            </a:r>
          </a:p>
        </p:txBody>
      </p:sp>
      <p:sp>
        <p:nvSpPr>
          <p:cNvPr id="132100" name="Text Box 4"/>
          <p:cNvSpPr txBox="1">
            <a:spLocks noChangeArrowheads="1"/>
          </p:cNvSpPr>
          <p:nvPr/>
        </p:nvSpPr>
        <p:spPr bwMode="auto">
          <a:xfrm>
            <a:off x="762000" y="5045075"/>
            <a:ext cx="7772400" cy="1138773"/>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atin typeface="Times New Roman" pitchFamily="18" charset="0"/>
                <a:cs typeface="Times New Roman" pitchFamily="18" charset="0"/>
                <a:sym typeface="Wingdings 2" pitchFamily="18" charset="2"/>
              </a:rPr>
              <a:t>  </a:t>
            </a:r>
            <a:r>
              <a:rPr lang="en-US" sz="2400">
                <a:solidFill>
                  <a:srgbClr val="009900"/>
                </a:solidFill>
                <a:latin typeface="Times New Roman" pitchFamily="18" charset="0"/>
                <a:cs typeface="Times New Roman" pitchFamily="18" charset="0"/>
                <a:sym typeface="Wingdings" pitchFamily="2" charset="2"/>
              </a:rPr>
              <a:t></a:t>
            </a:r>
            <a:r>
              <a:rPr lang="en-US">
                <a:solidFill>
                  <a:srgbClr val="0099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2" pitchFamily="18" charset="2"/>
              </a:rPr>
              <a:t>Những điều đó cho thấy Người có ý chí và quyết tâm cao đi tìm ra con đường cứu nước và giải phóng dân tộc. Người có được quyết tâm đó vì Người có lòng yêu nước, yêu đồng bào sâu sắc.</a:t>
            </a:r>
          </a:p>
        </p:txBody>
      </p:sp>
      <p:sp>
        <p:nvSpPr>
          <p:cNvPr id="132101" name="Text Box 5"/>
          <p:cNvSpPr txBox="1">
            <a:spLocks noChangeArrowheads="1"/>
          </p:cNvSpPr>
          <p:nvPr/>
        </p:nvSpPr>
        <p:spPr bwMode="auto">
          <a:xfrm>
            <a:off x="685800" y="1981200"/>
            <a:ext cx="6781800" cy="830997"/>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a:solidFill>
                  <a:srgbClr val="FF6600"/>
                </a:solidFill>
                <a:latin typeface="Times New Roman" pitchFamily="18" charset="0"/>
                <a:cs typeface="Times New Roman" pitchFamily="18" charset="0"/>
                <a:sym typeface="Wingdings 2" pitchFamily="18" charset="2"/>
              </a:rPr>
              <a:t>  </a:t>
            </a:r>
            <a:r>
              <a:rPr lang="en-US" sz="2400">
                <a:solidFill>
                  <a:srgbClr val="FF6600"/>
                </a:solidFill>
                <a:latin typeface="Times New Roman" pitchFamily="18" charset="0"/>
                <a:cs typeface="Times New Roman" pitchFamily="18" charset="0"/>
                <a:sym typeface="Wingdings" pitchFamily="2" charset="2"/>
              </a:rPr>
              <a:t> </a:t>
            </a:r>
            <a:r>
              <a:rPr lang="en-US" sz="2400">
                <a:solidFill>
                  <a:srgbClr val="0000FF"/>
                </a:solidFill>
                <a:latin typeface="Times New Roman" pitchFamily="18" charset="0"/>
                <a:cs typeface="Times New Roman" pitchFamily="18" charset="0"/>
                <a:sym typeface="Wingdings 2" pitchFamily="18" charset="2"/>
              </a:rPr>
              <a:t>Nguyễn Tất Thành đã lường trước những khó khăn nào khi ra nước ngoài ?  </a:t>
            </a:r>
          </a:p>
        </p:txBody>
      </p:sp>
      <p:sp>
        <p:nvSpPr>
          <p:cNvPr id="132102" name="Text Box 6"/>
          <p:cNvSpPr txBox="1">
            <a:spLocks noChangeArrowheads="1"/>
          </p:cNvSpPr>
          <p:nvPr/>
        </p:nvSpPr>
        <p:spPr bwMode="auto">
          <a:xfrm>
            <a:off x="228600" y="2743200"/>
            <a:ext cx="6705600" cy="830997"/>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a:solidFill>
                  <a:srgbClr val="6600FF"/>
                </a:solidFill>
                <a:latin typeface="Times New Roman" pitchFamily="18" charset="0"/>
                <a:cs typeface="Times New Roman" pitchFamily="18" charset="0"/>
                <a:sym typeface="Wingdings 2" pitchFamily="18" charset="2"/>
              </a:rPr>
              <a:t>  </a:t>
            </a:r>
            <a:r>
              <a:rPr lang="en-US" sz="2400">
                <a:solidFill>
                  <a:srgbClr val="FF6600"/>
                </a:solidFill>
                <a:latin typeface="Times New Roman" pitchFamily="18" charset="0"/>
                <a:cs typeface="Times New Roman" pitchFamily="18" charset="0"/>
                <a:sym typeface="Wingdings" pitchFamily="2" charset="2"/>
              </a:rPr>
              <a:t> </a:t>
            </a:r>
            <a:r>
              <a:rPr lang="en-US" sz="2400">
                <a:solidFill>
                  <a:srgbClr val="0000FF"/>
                </a:solidFill>
                <a:latin typeface="Times New Roman" pitchFamily="18" charset="0"/>
                <a:cs typeface="Times New Roman" pitchFamily="18" charset="0"/>
                <a:sym typeface="Wingdings 2" pitchFamily="18" charset="2"/>
              </a:rPr>
              <a:t>Người đã định hướng giải quyết những khó   khăn đó ra sao ? </a:t>
            </a:r>
          </a:p>
        </p:txBody>
      </p:sp>
      <p:sp>
        <p:nvSpPr>
          <p:cNvPr id="132103" name="Text Box 7"/>
          <p:cNvSpPr txBox="1">
            <a:spLocks noChangeArrowheads="1"/>
          </p:cNvSpPr>
          <p:nvPr/>
        </p:nvSpPr>
        <p:spPr bwMode="auto">
          <a:xfrm>
            <a:off x="762000" y="5060950"/>
            <a:ext cx="7010400" cy="1200329"/>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atin typeface="Times New Roman" pitchFamily="18" charset="0"/>
                <a:cs typeface="Times New Roman" pitchFamily="18" charset="0"/>
                <a:sym typeface="Wingdings 2" pitchFamily="18" charset="2"/>
              </a:rPr>
              <a:t>  </a:t>
            </a:r>
            <a:r>
              <a:rPr lang="en-US" sz="2400">
                <a:solidFill>
                  <a:srgbClr val="FF6600"/>
                </a:solidFill>
                <a:latin typeface="Times New Roman" pitchFamily="18" charset="0"/>
                <a:cs typeface="Times New Roman" pitchFamily="18" charset="0"/>
                <a:sym typeface="Wingdings" pitchFamily="2" charset="2"/>
              </a:rPr>
              <a:t></a:t>
            </a:r>
            <a:r>
              <a:rPr lang="en-US">
                <a:latin typeface="Times New Roman" pitchFamily="18" charset="0"/>
                <a:cs typeface="Times New Roman" pitchFamily="18" charset="0"/>
                <a:sym typeface="Wingdings" pitchFamily="2" charset="2"/>
              </a:rPr>
              <a:t> </a:t>
            </a:r>
            <a:r>
              <a:rPr lang="en-US" sz="2400">
                <a:solidFill>
                  <a:srgbClr val="0000FF"/>
                </a:solidFill>
                <a:latin typeface="Times New Roman" pitchFamily="18" charset="0"/>
                <a:cs typeface="Times New Roman" pitchFamily="18" charset="0"/>
                <a:sym typeface="Wingdings 2" pitchFamily="18" charset="2"/>
              </a:rPr>
              <a:t>Những điều đó cho thấy ý chí quyết tâm ra đi tìm đường cứu nước của Người như thế nào ? Theo em, vì sao người có được quyết tâm đó ? </a:t>
            </a:r>
          </a:p>
        </p:txBody>
      </p:sp>
      <p:pic>
        <p:nvPicPr>
          <p:cNvPr id="132106" name="Picture 10" descr="single flower"/>
          <p:cNvPicPr>
            <a:picLocks noChangeAspect="1" noChangeArrowheads="1" noCrop="1"/>
          </p:cNvPicPr>
          <p:nvPr/>
        </p:nvPicPr>
        <p:blipFill>
          <a:blip r:embed="rId2" cstate="print"/>
          <a:srcRect/>
          <a:stretch>
            <a:fillRect/>
          </a:stretch>
        </p:blipFill>
        <p:spPr bwMode="auto">
          <a:xfrm>
            <a:off x="0" y="6356350"/>
            <a:ext cx="533400" cy="501650"/>
          </a:xfrm>
          <a:prstGeom prst="rect">
            <a:avLst/>
          </a:prstGeom>
          <a:noFill/>
        </p:spPr>
      </p:pic>
      <p:sp>
        <p:nvSpPr>
          <p:cNvPr id="132107" name="Rectangle 5"/>
          <p:cNvSpPr>
            <a:spLocks noChangeArrowheads="1"/>
          </p:cNvSpPr>
          <p:nvPr/>
        </p:nvSpPr>
        <p:spPr bwMode="auto">
          <a:xfrm>
            <a:off x="211138" y="76200"/>
            <a:ext cx="8932862" cy="1314450"/>
          </a:xfrm>
          <a:prstGeom prst="rect">
            <a:avLst/>
          </a:prstGeom>
          <a:noFill/>
          <a:ln w="9525">
            <a:noFill/>
            <a:miter lim="800000"/>
            <a:headEnd/>
            <a:tailEnd/>
          </a:ln>
        </p:spPr>
        <p:txBody>
          <a:bodyPr lIns="91432" tIns="45716" rIns="91432" bIns="45716" anchor="ctr"/>
          <a:lstStyle/>
          <a:p>
            <a:pPr algn="ctr"/>
            <a:r>
              <a:rPr lang="en-US" sz="3200" b="1" u="sng" dirty="0" err="1" smtClean="0">
                <a:solidFill>
                  <a:srgbClr val="000099"/>
                </a:solidFill>
                <a:latin typeface="Times New Roman" pitchFamily="18" charset="0"/>
                <a:cs typeface="Times New Roman" pitchFamily="18" charset="0"/>
              </a:rPr>
              <a:t>Lịch</a:t>
            </a:r>
            <a:r>
              <a:rPr lang="en-US" sz="3200" b="1" u="sng" dirty="0" smtClean="0">
                <a:solidFill>
                  <a:srgbClr val="000099"/>
                </a:solidFill>
                <a:latin typeface="Times New Roman" pitchFamily="18" charset="0"/>
                <a:cs typeface="Times New Roman" pitchFamily="18" charset="0"/>
              </a:rPr>
              <a:t> </a:t>
            </a:r>
            <a:r>
              <a:rPr lang="en-US" sz="3200" b="1" u="sng" dirty="0" err="1">
                <a:solidFill>
                  <a:srgbClr val="000099"/>
                </a:solidFill>
                <a:latin typeface="Times New Roman" pitchFamily="18" charset="0"/>
                <a:cs typeface="Times New Roman" pitchFamily="18" charset="0"/>
              </a:rPr>
              <a:t>Sử</a:t>
            </a:r>
            <a:r>
              <a:rPr lang="en-US" sz="4400" dirty="0">
                <a:latin typeface="Times New Roman" pitchFamily="18" charset="0"/>
                <a:cs typeface="Times New Roman" pitchFamily="18" charset="0"/>
              </a:rPr>
              <a:t> </a:t>
            </a:r>
          </a:p>
        </p:txBody>
      </p:sp>
      <p:sp>
        <p:nvSpPr>
          <p:cNvPr id="13210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latin typeface="Times New Roman" pitchFamily="18" charset="0"/>
                <a:cs typeface="Times New Roman" pitchFamily="18" charset="0"/>
              </a:rPr>
              <a:t>Bài 6</a:t>
            </a:r>
            <a:r>
              <a:rPr lang="en-US" sz="3200" b="1">
                <a:latin typeface="Times New Roman" pitchFamily="18" charset="0"/>
                <a:cs typeface="Times New Roman" pitchFamily="18" charset="0"/>
              </a:rPr>
              <a:t>:</a:t>
            </a:r>
            <a:r>
              <a:rPr lang="en-US" sz="3200" b="1">
                <a:solidFill>
                  <a:srgbClr val="FF0000"/>
                </a:solidFill>
                <a:latin typeface="Times New Roman" pitchFamily="18" charset="0"/>
                <a:cs typeface="Times New Roman" pitchFamily="18" charset="0"/>
              </a:rPr>
              <a:t>  Quyết chí ra đi tìm đường cứu nước.</a:t>
            </a:r>
          </a:p>
        </p:txBody>
      </p:sp>
      <p:pic>
        <p:nvPicPr>
          <p:cNvPr id="1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 y="156482"/>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blinds(horizontal)">
                                      <p:cBhvr>
                                        <p:cTn id="7" dur="500"/>
                                        <p:tgtEl>
                                          <p:spTgt spid="1321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1000"/>
                                        <p:tgtEl>
                                          <p:spTgt spid="132101"/>
                                        </p:tgtEl>
                                      </p:cBhvr>
                                    </p:animEffect>
                                    <p:set>
                                      <p:cBhvr>
                                        <p:cTn id="12" dur="1" fill="hold">
                                          <p:stCondLst>
                                            <p:cond delay="999"/>
                                          </p:stCondLst>
                                        </p:cTn>
                                        <p:tgtEl>
                                          <p:spTgt spid="132101"/>
                                        </p:tgtEl>
                                        <p:attrNameLst>
                                          <p:attrName>style.visibility</p:attrName>
                                        </p:attrNameLst>
                                      </p:cBhvr>
                                      <p:to>
                                        <p:strVal val="hidden"/>
                                      </p:to>
                                    </p:se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32098"/>
                                        </p:tgtEl>
                                        <p:attrNameLst>
                                          <p:attrName>style.visibility</p:attrName>
                                        </p:attrNameLst>
                                      </p:cBhvr>
                                      <p:to>
                                        <p:strVal val="visible"/>
                                      </p:to>
                                    </p:set>
                                    <p:animEffect transition="in" filter="strips(downRight)">
                                      <p:cBhvr>
                                        <p:cTn id="16" dur="2000"/>
                                        <p:tgtEl>
                                          <p:spTgt spid="1320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iterate type="lt">
                                    <p:tmPct val="0"/>
                                  </p:iterate>
                                  <p:childTnLst>
                                    <p:set>
                                      <p:cBhvr>
                                        <p:cTn id="20" dur="1" fill="hold">
                                          <p:stCondLst>
                                            <p:cond delay="0"/>
                                          </p:stCondLst>
                                        </p:cTn>
                                        <p:tgtEl>
                                          <p:spTgt spid="132102"/>
                                        </p:tgtEl>
                                        <p:attrNameLst>
                                          <p:attrName>style.visibility</p:attrName>
                                        </p:attrNameLst>
                                      </p:cBhvr>
                                      <p:to>
                                        <p:strVal val="visible"/>
                                      </p:to>
                                    </p:set>
                                    <p:animEffect transition="in" filter="box(in)">
                                      <p:cBhvr>
                                        <p:cTn id="21" dur="500"/>
                                        <p:tgtEl>
                                          <p:spTgt spid="13210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grpId="0" nodeType="clickEffect">
                                  <p:stCondLst>
                                    <p:cond delay="0"/>
                                  </p:stCondLst>
                                  <p:iterate type="lt">
                                    <p:tmPct val="5000"/>
                                  </p:iterate>
                                  <p:childTnLst>
                                    <p:anim calcmode="lin" valueType="num">
                                      <p:cBhvr>
                                        <p:cTn id="25" dur="500"/>
                                        <p:tgtEl>
                                          <p:spTgt spid="132102"/>
                                        </p:tgtEl>
                                        <p:attrNameLst>
                                          <p:attrName>ppt_w</p:attrName>
                                        </p:attrNameLst>
                                      </p:cBhvr>
                                      <p:tavLst>
                                        <p:tav tm="0">
                                          <p:val>
                                            <p:strVal val="ppt_w"/>
                                          </p:val>
                                        </p:tav>
                                        <p:tav tm="100000">
                                          <p:val>
                                            <p:fltVal val="0"/>
                                          </p:val>
                                        </p:tav>
                                      </p:tavLst>
                                    </p:anim>
                                    <p:anim calcmode="lin" valueType="num">
                                      <p:cBhvr>
                                        <p:cTn id="26" dur="500"/>
                                        <p:tgtEl>
                                          <p:spTgt spid="132102"/>
                                        </p:tgtEl>
                                        <p:attrNameLst>
                                          <p:attrName>ppt_h</p:attrName>
                                        </p:attrNameLst>
                                      </p:cBhvr>
                                      <p:tavLst>
                                        <p:tav tm="0">
                                          <p:val>
                                            <p:strVal val="ppt_h"/>
                                          </p:val>
                                        </p:tav>
                                        <p:tav tm="100000">
                                          <p:val>
                                            <p:fltVal val="0"/>
                                          </p:val>
                                        </p:tav>
                                      </p:tavLst>
                                    </p:anim>
                                    <p:anim calcmode="lin" valueType="num">
                                      <p:cBhvr>
                                        <p:cTn id="27" dur="500"/>
                                        <p:tgtEl>
                                          <p:spTgt spid="132102"/>
                                        </p:tgtEl>
                                        <p:attrNameLst>
                                          <p:attrName>style.rotation</p:attrName>
                                        </p:attrNameLst>
                                      </p:cBhvr>
                                      <p:tavLst>
                                        <p:tav tm="0">
                                          <p:val>
                                            <p:fltVal val="0"/>
                                          </p:val>
                                        </p:tav>
                                        <p:tav tm="100000">
                                          <p:val>
                                            <p:fltVal val="90"/>
                                          </p:val>
                                        </p:tav>
                                      </p:tavLst>
                                    </p:anim>
                                    <p:animEffect transition="out" filter="fade">
                                      <p:cBhvr>
                                        <p:cTn id="28" dur="500"/>
                                        <p:tgtEl>
                                          <p:spTgt spid="132102"/>
                                        </p:tgtEl>
                                      </p:cBhvr>
                                    </p:animEffect>
                                    <p:set>
                                      <p:cBhvr>
                                        <p:cTn id="29" dur="1" fill="hold">
                                          <p:stCondLst>
                                            <p:cond delay="499"/>
                                          </p:stCondLst>
                                        </p:cTn>
                                        <p:tgtEl>
                                          <p:spTgt spid="132102"/>
                                        </p:tgtEl>
                                        <p:attrNameLst>
                                          <p:attrName>style.visibility</p:attrName>
                                        </p:attrNameLst>
                                      </p:cBhvr>
                                      <p:to>
                                        <p:strVal val="hidden"/>
                                      </p:to>
                                    </p:set>
                                  </p:childTnLst>
                                </p:cTn>
                              </p:par>
                            </p:childTnLst>
                          </p:cTn>
                        </p:par>
                        <p:par>
                          <p:cTn id="30" fill="hold">
                            <p:stCondLst>
                              <p:cond delay="1625"/>
                            </p:stCondLst>
                            <p:childTnLst>
                              <p:par>
                                <p:cTn id="31" presetID="55" presetClass="entr" presetSubtype="0" fill="hold" grpId="0" nodeType="afterEffect">
                                  <p:stCondLst>
                                    <p:cond delay="0"/>
                                  </p:stCondLst>
                                  <p:childTnLst>
                                    <p:set>
                                      <p:cBhvr>
                                        <p:cTn id="32" dur="1" fill="hold">
                                          <p:stCondLst>
                                            <p:cond delay="0"/>
                                          </p:stCondLst>
                                        </p:cTn>
                                        <p:tgtEl>
                                          <p:spTgt spid="132099"/>
                                        </p:tgtEl>
                                        <p:attrNameLst>
                                          <p:attrName>style.visibility</p:attrName>
                                        </p:attrNameLst>
                                      </p:cBhvr>
                                      <p:to>
                                        <p:strVal val="visible"/>
                                      </p:to>
                                    </p:set>
                                    <p:anim calcmode="lin" valueType="num">
                                      <p:cBhvr>
                                        <p:cTn id="33" dur="2000" fill="hold"/>
                                        <p:tgtEl>
                                          <p:spTgt spid="132099"/>
                                        </p:tgtEl>
                                        <p:attrNameLst>
                                          <p:attrName>ppt_w</p:attrName>
                                        </p:attrNameLst>
                                      </p:cBhvr>
                                      <p:tavLst>
                                        <p:tav tm="0">
                                          <p:val>
                                            <p:strVal val="#ppt_w*0.70"/>
                                          </p:val>
                                        </p:tav>
                                        <p:tav tm="100000">
                                          <p:val>
                                            <p:strVal val="#ppt_w"/>
                                          </p:val>
                                        </p:tav>
                                      </p:tavLst>
                                    </p:anim>
                                    <p:anim calcmode="lin" valueType="num">
                                      <p:cBhvr>
                                        <p:cTn id="34" dur="2000" fill="hold"/>
                                        <p:tgtEl>
                                          <p:spTgt spid="132099"/>
                                        </p:tgtEl>
                                        <p:attrNameLst>
                                          <p:attrName>ppt_h</p:attrName>
                                        </p:attrNameLst>
                                      </p:cBhvr>
                                      <p:tavLst>
                                        <p:tav tm="0">
                                          <p:val>
                                            <p:strVal val="#ppt_h"/>
                                          </p:val>
                                        </p:tav>
                                        <p:tav tm="100000">
                                          <p:val>
                                            <p:strVal val="#ppt_h"/>
                                          </p:val>
                                        </p:tav>
                                      </p:tavLst>
                                    </p:anim>
                                    <p:animEffect transition="in" filter="fade">
                                      <p:cBhvr>
                                        <p:cTn id="35" dur="2000"/>
                                        <p:tgtEl>
                                          <p:spTgt spid="13209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132103"/>
                                        </p:tgtEl>
                                        <p:attrNameLst>
                                          <p:attrName>style.visibility</p:attrName>
                                        </p:attrNameLst>
                                      </p:cBhvr>
                                      <p:to>
                                        <p:strVal val="visible"/>
                                      </p:to>
                                    </p:set>
                                    <p:animEffect transition="in" filter="checkerboard(across)">
                                      <p:cBhvr>
                                        <p:cTn id="40" dur="500"/>
                                        <p:tgtEl>
                                          <p:spTgt spid="132103"/>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xit" presetSubtype="3" fill="hold" grpId="0" nodeType="clickEffect">
                                  <p:stCondLst>
                                    <p:cond delay="0"/>
                                  </p:stCondLst>
                                  <p:childTnLst>
                                    <p:animEffect transition="out" filter="strips(upRight)">
                                      <p:cBhvr>
                                        <p:cTn id="44" dur="1000"/>
                                        <p:tgtEl>
                                          <p:spTgt spid="132103"/>
                                        </p:tgtEl>
                                      </p:cBhvr>
                                    </p:animEffect>
                                    <p:set>
                                      <p:cBhvr>
                                        <p:cTn id="45" dur="1" fill="hold">
                                          <p:stCondLst>
                                            <p:cond delay="999"/>
                                          </p:stCondLst>
                                        </p:cTn>
                                        <p:tgtEl>
                                          <p:spTgt spid="132103"/>
                                        </p:tgtEl>
                                        <p:attrNameLst>
                                          <p:attrName>style.visibility</p:attrName>
                                        </p:attrNameLst>
                                      </p:cBhvr>
                                      <p:to>
                                        <p:strVal val="hidden"/>
                                      </p:to>
                                    </p:set>
                                  </p:childTnLst>
                                </p:cTn>
                              </p:par>
                            </p:childTnLst>
                          </p:cTn>
                        </p:par>
                        <p:par>
                          <p:cTn id="46" fill="hold">
                            <p:stCondLst>
                              <p:cond delay="1000"/>
                            </p:stCondLst>
                            <p:childTnLst>
                              <p:par>
                                <p:cTn id="47" presetID="29" presetClass="entr" presetSubtype="0" fill="hold" grpId="0" nodeType="afterEffect">
                                  <p:stCondLst>
                                    <p:cond delay="0"/>
                                  </p:stCondLst>
                                  <p:childTnLst>
                                    <p:set>
                                      <p:cBhvr>
                                        <p:cTn id="48" dur="1" fill="hold">
                                          <p:stCondLst>
                                            <p:cond delay="0"/>
                                          </p:stCondLst>
                                        </p:cTn>
                                        <p:tgtEl>
                                          <p:spTgt spid="132100"/>
                                        </p:tgtEl>
                                        <p:attrNameLst>
                                          <p:attrName>style.visibility</p:attrName>
                                        </p:attrNameLst>
                                      </p:cBhvr>
                                      <p:to>
                                        <p:strVal val="visible"/>
                                      </p:to>
                                    </p:set>
                                    <p:anim calcmode="lin" valueType="num">
                                      <p:cBhvr>
                                        <p:cTn id="49" dur="1000" fill="hold"/>
                                        <p:tgtEl>
                                          <p:spTgt spid="132100"/>
                                        </p:tgtEl>
                                        <p:attrNameLst>
                                          <p:attrName>ppt_x</p:attrName>
                                        </p:attrNameLst>
                                      </p:cBhvr>
                                      <p:tavLst>
                                        <p:tav tm="0">
                                          <p:val>
                                            <p:strVal val="#ppt_x-.2"/>
                                          </p:val>
                                        </p:tav>
                                        <p:tav tm="100000">
                                          <p:val>
                                            <p:strVal val="#ppt_x"/>
                                          </p:val>
                                        </p:tav>
                                      </p:tavLst>
                                    </p:anim>
                                    <p:anim calcmode="lin" valueType="num">
                                      <p:cBhvr>
                                        <p:cTn id="50" dur="1000" fill="hold"/>
                                        <p:tgtEl>
                                          <p:spTgt spid="1321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p:bldP spid="132100" grpId="0"/>
      <p:bldP spid="132101" grpId="0"/>
      <p:bldP spid="132101" grpId="1"/>
      <p:bldP spid="132102" grpId="0"/>
      <p:bldP spid="132102" grpId="1"/>
      <p:bldP spid="132103" grpId="0"/>
      <p:bldP spid="13210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descr="tdong"/>
          <p:cNvPicPr>
            <a:picLocks noChangeAspect="1" noChangeArrowheads="1"/>
          </p:cNvPicPr>
          <p:nvPr/>
        </p:nvPicPr>
        <p:blipFill>
          <a:blip r:embed="rId2">
            <a:clrChange>
              <a:clrFrom>
                <a:srgbClr val="FFFFFF"/>
              </a:clrFrom>
              <a:clrTo>
                <a:srgbClr val="FFFFFF">
                  <a:alpha val="0"/>
                </a:srgbClr>
              </a:clrTo>
            </a:clrChange>
            <a:lum bright="6000" contrast="36000"/>
          </a:blip>
          <a:srcRect/>
          <a:stretch>
            <a:fillRect/>
          </a:stretch>
        </p:blipFill>
        <p:spPr bwMode="auto">
          <a:xfrm>
            <a:off x="2057400" y="1219200"/>
            <a:ext cx="5257800" cy="5638800"/>
          </a:xfrm>
          <a:prstGeom prst="rect">
            <a:avLst/>
          </a:prstGeom>
          <a:noFill/>
          <a:ln w="9525">
            <a:noFill/>
            <a:miter lim="800000"/>
            <a:headEnd/>
            <a:tailEnd/>
          </a:ln>
        </p:spPr>
      </p:pic>
      <p:sp>
        <p:nvSpPr>
          <p:cNvPr id="125956" name="Text Box 4"/>
          <p:cNvSpPr txBox="1">
            <a:spLocks noChangeArrowheads="1"/>
          </p:cNvSpPr>
          <p:nvPr/>
        </p:nvSpPr>
        <p:spPr bwMode="auto">
          <a:xfrm>
            <a:off x="1371600" y="228600"/>
            <a:ext cx="6324600" cy="860425"/>
          </a:xfrm>
          <a:prstGeom prst="rect">
            <a:avLst/>
          </a:prstGeom>
          <a:solidFill>
            <a:srgbClr val="FFFFCC"/>
          </a:solidFill>
          <a:ln w="38100">
            <a:solidFill>
              <a:srgbClr val="FF3300"/>
            </a:solidFill>
            <a:miter lim="800000"/>
            <a:headEnd/>
            <a:tailEnd/>
          </a:ln>
          <a:effectLst/>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NGUYỄN TẤT THÀNH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đâu</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con </a:t>
            </a:r>
            <a:r>
              <a:rPr lang="en-US" sz="2400" dirty="0" err="1">
                <a:solidFill>
                  <a:srgbClr val="0000FF"/>
                </a:solidFill>
                <a:latin typeface="Times New Roman" pitchFamily="18" charset="0"/>
                <a:cs typeface="Times New Roman" pitchFamily="18" charset="0"/>
              </a:rPr>
              <a:t>tàu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 ?</a:t>
            </a:r>
          </a:p>
        </p:txBody>
      </p:sp>
      <p:pic>
        <p:nvPicPr>
          <p:cNvPr id="125957" name="Picture 5" descr="Yacht-03-june"/>
          <p:cNvPicPr>
            <a:picLocks noChangeAspect="1" noChangeArrowheads="1" noCrop="1"/>
          </p:cNvPicPr>
          <p:nvPr/>
        </p:nvPicPr>
        <p:blipFill>
          <a:blip r:embed="rId3"/>
          <a:srcRect/>
          <a:stretch>
            <a:fillRect/>
          </a:stretch>
        </p:blipFill>
        <p:spPr bwMode="auto">
          <a:xfrm flipH="1">
            <a:off x="7010400" y="5029200"/>
            <a:ext cx="1905000" cy="12954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linds(horizontal)">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scan0014"/>
          <p:cNvPicPr>
            <a:picLocks noChangeAspect="1" noChangeArrowheads="1"/>
          </p:cNvPicPr>
          <p:nvPr/>
        </p:nvPicPr>
        <p:blipFill>
          <a:blip r:embed="rId3"/>
          <a:srcRect r="983" b="4291"/>
          <a:stretch>
            <a:fillRect/>
          </a:stretch>
        </p:blipFill>
        <p:spPr bwMode="auto">
          <a:xfrm>
            <a:off x="1125538" y="0"/>
            <a:ext cx="7105650" cy="6858000"/>
          </a:xfrm>
          <a:prstGeom prst="rect">
            <a:avLst/>
          </a:prstGeom>
          <a:noFill/>
          <a:ln w="9525">
            <a:noFill/>
            <a:miter lim="800000"/>
            <a:headEnd/>
            <a:tailEnd/>
          </a:ln>
        </p:spPr>
      </p:pic>
      <p:grpSp>
        <p:nvGrpSpPr>
          <p:cNvPr id="2" name="Group 3"/>
          <p:cNvGrpSpPr>
            <a:grpSpLocks/>
          </p:cNvGrpSpPr>
          <p:nvPr/>
        </p:nvGrpSpPr>
        <p:grpSpPr bwMode="auto">
          <a:xfrm>
            <a:off x="4079875" y="5624513"/>
            <a:ext cx="1443038" cy="434975"/>
            <a:chOff x="2631" y="3720"/>
            <a:chExt cx="931" cy="288"/>
          </a:xfrm>
        </p:grpSpPr>
        <p:sp>
          <p:nvSpPr>
            <p:cNvPr id="19460" name="Oval 4"/>
            <p:cNvSpPr>
              <a:spLocks noChangeArrowheads="1"/>
            </p:cNvSpPr>
            <p:nvPr/>
          </p:nvSpPr>
          <p:spPr bwMode="auto">
            <a:xfrm>
              <a:off x="2631" y="3720"/>
              <a:ext cx="136" cy="123"/>
            </a:xfrm>
            <a:prstGeom prst="ellipse">
              <a:avLst/>
            </a:prstGeom>
            <a:solidFill>
              <a:srgbClr val="FF0000"/>
            </a:solidFill>
            <a:ln w="9525">
              <a:solidFill>
                <a:schemeClr val="tx1"/>
              </a:solidFill>
              <a:round/>
              <a:headEnd/>
              <a:tailEnd/>
            </a:ln>
          </p:spPr>
          <p:txBody>
            <a:bodyPr wrap="none" lIns="88287" tIns="44143" rIns="88287" bIns="44143" anchor="ctr"/>
            <a:lstStyle/>
            <a:p>
              <a:pPr algn="ctr" defTabSz="882650"/>
              <a:endParaRPr lang="vi-VN" sz="1700">
                <a:solidFill>
                  <a:srgbClr val="FF0000"/>
                </a:solidFill>
              </a:endParaRPr>
            </a:p>
          </p:txBody>
        </p:sp>
        <p:sp>
          <p:nvSpPr>
            <p:cNvPr id="19461" name="Text Box 5"/>
            <p:cNvSpPr txBox="1">
              <a:spLocks noChangeArrowheads="1"/>
            </p:cNvSpPr>
            <p:nvPr/>
          </p:nvSpPr>
          <p:spPr bwMode="auto">
            <a:xfrm>
              <a:off x="2722" y="3720"/>
              <a:ext cx="840" cy="288"/>
            </a:xfrm>
            <a:prstGeom prst="rect">
              <a:avLst/>
            </a:prstGeom>
            <a:noFill/>
            <a:ln w="9525">
              <a:noFill/>
              <a:miter lim="800000"/>
              <a:headEnd/>
              <a:tailEnd/>
            </a:ln>
          </p:spPr>
          <p:txBody>
            <a:bodyPr wrap="none" lIns="88287" tIns="44143" rIns="88287" bIns="44143">
              <a:spAutoFit/>
            </a:bodyPr>
            <a:lstStyle/>
            <a:p>
              <a:pPr defTabSz="882650"/>
              <a:r>
                <a:rPr lang="en-US" sz="2300" b="1">
                  <a:solidFill>
                    <a:srgbClr val="FF0000"/>
                  </a:solidFill>
                </a:rPr>
                <a:t>Sài Gòn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mph" presetSubtype="0" repeatCount="5000" fill="hold" nodeType="clickEffect">
                                  <p:stCondLst>
                                    <p:cond delay="0"/>
                                  </p:stCondLst>
                                  <p:childTnLst>
                                    <p:anim calcmode="discrete" valueType="str">
                                      <p:cBhvr>
                                        <p:cTn id="20"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nharong3"/>
          <p:cNvPicPr>
            <a:picLocks noChangeAspect="1" noChangeArrowheads="1"/>
          </p:cNvPicPr>
          <p:nvPr/>
        </p:nvPicPr>
        <p:blipFill>
          <a:blip r:embed="rId2"/>
          <a:srcRect r="-1379" b="10001"/>
          <a:stretch>
            <a:fillRect/>
          </a:stretch>
        </p:blipFill>
        <p:spPr bwMode="auto">
          <a:xfrm>
            <a:off x="3346450" y="1752600"/>
            <a:ext cx="5111750" cy="3505200"/>
          </a:xfrm>
          <a:prstGeom prst="rect">
            <a:avLst/>
          </a:prstGeom>
          <a:noFill/>
          <a:ln w="28575">
            <a:solidFill>
              <a:srgbClr val="FF66CC"/>
            </a:solidFill>
            <a:miter lim="800000"/>
            <a:headEnd/>
            <a:tailEnd/>
          </a:ln>
        </p:spPr>
      </p:pic>
      <p:sp>
        <p:nvSpPr>
          <p:cNvPr id="5" name="Text Box 4"/>
          <p:cNvSpPr txBox="1">
            <a:spLocks noChangeArrowheads="1"/>
          </p:cNvSpPr>
          <p:nvPr/>
        </p:nvSpPr>
        <p:spPr bwMode="auto">
          <a:xfrm>
            <a:off x="2819400" y="5580743"/>
            <a:ext cx="4343400" cy="430887"/>
          </a:xfrm>
          <a:prstGeom prst="rect">
            <a:avLst/>
          </a:prstGeom>
          <a:solidFill>
            <a:srgbClr val="CCFFFF"/>
          </a:solidFill>
          <a:ln w="38100" cmpd="dbl">
            <a:solidFill>
              <a:srgbClr val="0000FF"/>
            </a:solidFill>
            <a:miter lim="800000"/>
            <a:headEnd/>
            <a:tailEnd/>
          </a:ln>
          <a:effectLst/>
        </p:spPr>
        <p:txBody>
          <a:bodyPr>
            <a:spAutoFit/>
          </a:bodyPr>
          <a:lstStyle/>
          <a:p>
            <a:pPr algn="ctr">
              <a:spcBef>
                <a:spcPct val="50000"/>
              </a:spcBef>
            </a:pPr>
            <a:r>
              <a:rPr lang="en-US" sz="2200" dirty="0" err="1">
                <a:solidFill>
                  <a:srgbClr val="FF0000"/>
                </a:solidFill>
                <a:latin typeface="Times New Roman" pitchFamily="18" charset="0"/>
                <a:cs typeface="Times New Roman" pitchFamily="18" charset="0"/>
              </a:rPr>
              <a:t>Bến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Nhà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Rồng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vào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đầu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thế</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kỉ</a:t>
            </a:r>
            <a:r>
              <a:rPr lang="en-US" sz="2200" dirty="0">
                <a:solidFill>
                  <a:srgbClr val="FF0000"/>
                </a:solidFill>
                <a:latin typeface="Times New Roman" pitchFamily="18" charset="0"/>
                <a:cs typeface="Times New Roman" pitchFamily="18" charset="0"/>
              </a:rPr>
              <a:t> XX</a:t>
            </a:r>
          </a:p>
        </p:txBody>
      </p:sp>
      <p:sp>
        <p:nvSpPr>
          <p:cNvPr id="6" name="Text Box 6"/>
          <p:cNvSpPr txBox="1">
            <a:spLocks noChangeArrowheads="1"/>
          </p:cNvSpPr>
          <p:nvPr/>
        </p:nvSpPr>
        <p:spPr bwMode="auto">
          <a:xfrm>
            <a:off x="838200" y="412750"/>
            <a:ext cx="7620000" cy="1354217"/>
          </a:xfrm>
          <a:prstGeom prst="rect">
            <a:avLst/>
          </a:prstGeom>
          <a:solidFill>
            <a:srgbClr val="CCFFFF"/>
          </a:solidFill>
          <a:ln w="9525">
            <a:solidFill>
              <a:srgbClr val="0000FF"/>
            </a:solidFill>
            <a:miter lim="800000"/>
            <a:headEnd/>
            <a:tailEnd/>
          </a:ln>
          <a:effectLst/>
        </p:spPr>
        <p:txBody>
          <a:bodyPr wrap="square">
            <a:spAutoFit/>
          </a:bodyPr>
          <a:lstStyle/>
          <a:p>
            <a:pPr algn="just">
              <a:spcBef>
                <a:spcPct val="50000"/>
              </a:spcBef>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400" b="1" dirty="0" smtClean="0">
                <a:solidFill>
                  <a:srgbClr val="FF3300"/>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Ngày</a:t>
            </a:r>
            <a:r>
              <a:rPr lang="en-US" sz="2200" dirty="0">
                <a:solidFill>
                  <a:srgbClr val="0000FF"/>
                </a:solidFill>
                <a:latin typeface="Times New Roman" pitchFamily="18" charset="0"/>
                <a:cs typeface="Times New Roman" pitchFamily="18" charset="0"/>
                <a:sym typeface="Wingdings 2" pitchFamily="18" charset="2"/>
              </a:rPr>
              <a:t> 5 – 6 -1911,  NGUYỄN TẤT THÀNH </a:t>
            </a:r>
            <a:r>
              <a:rPr lang="en-US" sz="2200" dirty="0" err="1">
                <a:solidFill>
                  <a:srgbClr val="0000FF"/>
                </a:solidFill>
                <a:latin typeface="Times New Roman" pitchFamily="18" charset="0"/>
                <a:cs typeface="Times New Roman" pitchFamily="18" charset="0"/>
                <a:sym typeface="Wingdings 2" pitchFamily="18" charset="2"/>
              </a:rPr>
              <a:t>với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tên</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mới</a:t>
            </a:r>
            <a:r>
              <a:rPr lang="en-US" sz="2200" dirty="0">
                <a:solidFill>
                  <a:srgbClr val="0000FF"/>
                </a:solidFill>
                <a:latin typeface="Times New Roman" pitchFamily="18" charset="0"/>
                <a:cs typeface="Times New Roman" pitchFamily="18" charset="0"/>
                <a:sym typeface="Wingdings 2" pitchFamily="18" charset="2"/>
              </a:rPr>
              <a:t> – VĂN BA – </a:t>
            </a:r>
            <a:r>
              <a:rPr lang="en-US" sz="2200" dirty="0" err="1">
                <a:solidFill>
                  <a:srgbClr val="0000FF"/>
                </a:solidFill>
                <a:latin typeface="Times New Roman" pitchFamily="18" charset="0"/>
                <a:cs typeface="Times New Roman" pitchFamily="18" charset="0"/>
                <a:sym typeface="Wingdings 2" pitchFamily="18" charset="2"/>
              </a:rPr>
              <a:t>đã</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ra</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tìm</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đường</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cứu</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nước</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tại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bến</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cảng</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Nhà</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Rồng</a:t>
            </a:r>
            <a:r>
              <a:rPr lang="en-US" sz="2200" dirty="0">
                <a:solidFill>
                  <a:srgbClr val="0000FF"/>
                </a:solidFill>
                <a:latin typeface="Times New Roman" pitchFamily="18" charset="0"/>
                <a:cs typeface="Times New Roman" pitchFamily="18" charset="0"/>
                <a:sym typeface="Wingdings 2" pitchFamily="18" charset="2"/>
              </a:rPr>
              <a:t> </a:t>
            </a:r>
            <a:endParaRPr lang="en-US" sz="2200" dirty="0" smtClean="0">
              <a:solidFill>
                <a:srgbClr val="0000FF"/>
              </a:solidFill>
              <a:latin typeface="Times New Roman" pitchFamily="18" charset="0"/>
              <a:cs typeface="Times New Roman" pitchFamily="18" charset="0"/>
              <a:sym typeface="Wingdings 2" pitchFamily="18" charset="2"/>
            </a:endParaRPr>
          </a:p>
          <a:p>
            <a:pPr algn="just">
              <a:spcBef>
                <a:spcPct val="50000"/>
              </a:spcBef>
            </a:pPr>
            <a:r>
              <a:rPr lang="en-US" sz="2200" dirty="0" smtClean="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Sài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Gòn</a:t>
            </a:r>
            <a:r>
              <a:rPr lang="en-US" sz="2200" dirty="0">
                <a:solidFill>
                  <a:srgbClr val="0000FF"/>
                </a:solidFill>
                <a:latin typeface="Times New Roman" pitchFamily="18" charset="0"/>
                <a:cs typeface="Times New Roman" pitchFamily="18" charset="0"/>
                <a:sym typeface="Wingdings 2" pitchFamily="18" charset="2"/>
              </a:rPr>
              <a:t> ), </a:t>
            </a:r>
            <a:r>
              <a:rPr lang="en-US" sz="2200" dirty="0" err="1">
                <a:solidFill>
                  <a:srgbClr val="0000FF"/>
                </a:solidFill>
                <a:latin typeface="Times New Roman" pitchFamily="18" charset="0"/>
                <a:cs typeface="Times New Roman" pitchFamily="18" charset="0"/>
                <a:sym typeface="Wingdings 2" pitchFamily="18" charset="2"/>
              </a:rPr>
              <a:t>trên</a:t>
            </a:r>
            <a:r>
              <a:rPr lang="en-US" sz="2200" dirty="0">
                <a:solidFill>
                  <a:srgbClr val="0000FF"/>
                </a:solidFill>
                <a:latin typeface="Times New Roman" pitchFamily="18" charset="0"/>
                <a:cs typeface="Times New Roman" pitchFamily="18" charset="0"/>
                <a:sym typeface="Wingdings 2" pitchFamily="18" charset="2"/>
              </a:rPr>
              <a:t> con </a:t>
            </a:r>
            <a:r>
              <a:rPr lang="en-US" sz="2200" dirty="0" err="1">
                <a:solidFill>
                  <a:srgbClr val="0000FF"/>
                </a:solidFill>
                <a:latin typeface="Times New Roman" pitchFamily="18" charset="0"/>
                <a:cs typeface="Times New Roman" pitchFamily="18" charset="0"/>
                <a:sym typeface="Wingdings 2" pitchFamily="18" charset="2"/>
              </a:rPr>
              <a:t>tàu</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Đô</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đốc</a:t>
            </a:r>
            <a:r>
              <a:rPr lang="en-US" sz="2200" dirty="0">
                <a:solidFill>
                  <a:srgbClr val="0000FF"/>
                </a:solidFill>
                <a:latin typeface="Times New Roman" pitchFamily="18" charset="0"/>
                <a:cs typeface="Times New Roman" pitchFamily="18" charset="0"/>
                <a:sym typeface="Wingdings 2" pitchFamily="18" charset="2"/>
              </a:rPr>
              <a:t> La-</a:t>
            </a:r>
            <a:r>
              <a:rPr lang="en-US" sz="2200" dirty="0" err="1">
                <a:solidFill>
                  <a:srgbClr val="0000FF"/>
                </a:solidFill>
                <a:latin typeface="Times New Roman" pitchFamily="18" charset="0"/>
                <a:cs typeface="Times New Roman" pitchFamily="18" charset="0"/>
                <a:sym typeface="Wingdings 2" pitchFamily="18" charset="2"/>
              </a:rPr>
              <a:t>tu</a:t>
            </a:r>
            <a:r>
              <a:rPr lang="en-US" sz="2200" dirty="0">
                <a:solidFill>
                  <a:srgbClr val="0000FF"/>
                </a:solidFill>
                <a:latin typeface="Times New Roman" pitchFamily="18" charset="0"/>
                <a:cs typeface="Times New Roman" pitchFamily="18" charset="0"/>
                <a:sym typeface="Wingdings 2" pitchFamily="18" charset="2"/>
              </a:rPr>
              <a:t>-</a:t>
            </a:r>
            <a:r>
              <a:rPr lang="en-US" sz="2200" dirty="0" err="1">
                <a:solidFill>
                  <a:srgbClr val="0000FF"/>
                </a:solidFill>
                <a:latin typeface="Times New Roman" pitchFamily="18" charset="0"/>
                <a:cs typeface="Times New Roman" pitchFamily="18" charset="0"/>
                <a:sym typeface="Wingdings 2" pitchFamily="18" charset="2"/>
              </a:rPr>
              <a:t>sơ</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Tờ</a:t>
            </a:r>
            <a:r>
              <a:rPr lang="en-US" sz="2200" dirty="0">
                <a:solidFill>
                  <a:srgbClr val="0000FF"/>
                </a:solidFill>
                <a:latin typeface="Times New Roman" pitchFamily="18" charset="0"/>
                <a:cs typeface="Times New Roman" pitchFamily="18" charset="0"/>
                <a:sym typeface="Wingdings 2" pitchFamily="18" charset="2"/>
              </a:rPr>
              <a:t>-</a:t>
            </a:r>
            <a:r>
              <a:rPr lang="en-US" sz="2200" dirty="0" err="1">
                <a:solidFill>
                  <a:srgbClr val="0000FF"/>
                </a:solidFill>
                <a:latin typeface="Times New Roman" pitchFamily="18" charset="0"/>
                <a:cs typeface="Times New Roman" pitchFamily="18" charset="0"/>
                <a:sym typeface="Wingdings 2" pitchFamily="18" charset="2"/>
              </a:rPr>
              <a:t>rê</a:t>
            </a:r>
            <a:r>
              <a:rPr lang="en-US" sz="2200" dirty="0">
                <a:solidFill>
                  <a:srgbClr val="0000FF"/>
                </a:solidFill>
                <a:latin typeface="Times New Roman" pitchFamily="18" charset="0"/>
                <a:cs typeface="Times New Roman" pitchFamily="18" charset="0"/>
                <a:sym typeface="Wingdings 2" pitchFamily="18" charset="2"/>
              </a:rPr>
              <a:t>-vin</a:t>
            </a:r>
            <a:r>
              <a:rPr lang="en-US" sz="2400" dirty="0">
                <a:solidFill>
                  <a:srgbClr val="0000FF"/>
                </a:solidFill>
                <a:latin typeface="Times New Roman" pitchFamily="18" charset="0"/>
                <a:cs typeface="Times New Roman" pitchFamily="18" charset="0"/>
                <a:sym typeface="Wingdings 2" pitchFamily="18" charset="2"/>
              </a:rPr>
              <a:t>.</a:t>
            </a:r>
          </a:p>
        </p:txBody>
      </p:sp>
      <p:pic>
        <p:nvPicPr>
          <p:cNvPr id="7" name="Picture 7" descr="untitled"/>
          <p:cNvPicPr>
            <a:picLocks noChangeAspect="1" noChangeArrowheads="1"/>
          </p:cNvPicPr>
          <p:nvPr/>
        </p:nvPicPr>
        <p:blipFill>
          <a:blip r:embed="rId3"/>
          <a:srcRect/>
          <a:stretch>
            <a:fillRect/>
          </a:stretch>
        </p:blipFill>
        <p:spPr bwMode="auto">
          <a:xfrm>
            <a:off x="838200" y="1752600"/>
            <a:ext cx="2252663" cy="3505200"/>
          </a:xfrm>
          <a:prstGeom prst="rect">
            <a:avLst/>
          </a:prstGeom>
          <a:noFill/>
          <a:ln w="28575">
            <a:solidFill>
              <a:srgbClr val="FF66FF"/>
            </a:solidFill>
            <a:miter lim="800000"/>
            <a:headEnd/>
            <a:tailEnd/>
          </a:ln>
        </p:spPr>
      </p:pic>
    </p:spTree>
    <p:extLst>
      <p:ext uri="{BB962C8B-B14F-4D97-AF65-F5344CB8AC3E}">
        <p14:creationId xmlns:p14="http://schemas.microsoft.com/office/powerpoint/2010/main" val="31042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Tau La-tu-so To-ve-vin"/>
          <p:cNvPicPr>
            <a:picLocks noGrp="1" noChangeAspect="1" noChangeArrowheads="1"/>
          </p:cNvPicPr>
          <p:nvPr>
            <p:ph idx="4294967295"/>
          </p:nvPr>
        </p:nvPicPr>
        <p:blipFill>
          <a:blip r:embed="rId3"/>
          <a:srcRect/>
          <a:stretch>
            <a:fillRect/>
          </a:stretch>
        </p:blipFill>
        <p:spPr>
          <a:xfrm>
            <a:off x="0" y="0"/>
            <a:ext cx="9144000" cy="5624513"/>
          </a:xfrm>
          <a:noFill/>
        </p:spPr>
      </p:pic>
      <p:sp>
        <p:nvSpPr>
          <p:cNvPr id="21507" name="Text Box 3"/>
          <p:cNvSpPr txBox="1">
            <a:spLocks noChangeArrowheads="1"/>
          </p:cNvSpPr>
          <p:nvPr/>
        </p:nvSpPr>
        <p:spPr bwMode="auto">
          <a:xfrm>
            <a:off x="1477963" y="6035675"/>
            <a:ext cx="6224587" cy="622300"/>
          </a:xfrm>
          <a:prstGeom prst="rect">
            <a:avLst/>
          </a:prstGeom>
          <a:noFill/>
          <a:ln w="9525">
            <a:noFill/>
            <a:miter lim="800000"/>
            <a:headEnd/>
            <a:tailEnd/>
          </a:ln>
        </p:spPr>
        <p:txBody>
          <a:bodyPr wrap="none" lIns="88203" tIns="44101" rIns="88203" bIns="44101">
            <a:spAutoFit/>
          </a:bodyPr>
          <a:lstStyle/>
          <a:p>
            <a:pPr defTabSz="882650"/>
            <a:r>
              <a:rPr lang="en-US" sz="3500">
                <a:solidFill>
                  <a:srgbClr val="FF0000"/>
                </a:solidFill>
              </a:rPr>
              <a:t>Tàu Đô đốc La-tu-sơ Tơ-rê-vin</a:t>
            </a:r>
          </a:p>
        </p:txBody>
      </p:sp>
      <p:pic>
        <p:nvPicPr>
          <p:cNvPr id="21509" name="Picture 5" descr="Nguyen Ai Quoc lam phu bep"/>
          <p:cNvPicPr>
            <a:picLocks noChangeAspect="1" noChangeArrowheads="1"/>
          </p:cNvPicPr>
          <p:nvPr/>
        </p:nvPicPr>
        <p:blipFill>
          <a:blip r:embed="rId4"/>
          <a:srcRect/>
          <a:stretch>
            <a:fillRect/>
          </a:stretch>
        </p:blipFill>
        <p:spPr bwMode="auto">
          <a:xfrm>
            <a:off x="0" y="0"/>
            <a:ext cx="9144000" cy="788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2000"/>
                                        <p:tgtEl>
                                          <p:spTgt spid="2150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 to="" calcmode="lin" valueType="num">
                                      <p:cBhvr>
                                        <p:cTn id="10" dur="1" fill="hold"/>
                                        <p:tgtEl>
                                          <p:spTgt spid="2150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21506"/>
                                        </p:tgtEl>
                                      </p:cBhvr>
                                    </p:animEffect>
                                    <p:set>
                                      <p:cBhvr>
                                        <p:cTn id="15" dur="1" fill="hold">
                                          <p:stCondLst>
                                            <p:cond delay="499"/>
                                          </p:stCondLst>
                                        </p:cTn>
                                        <p:tgtEl>
                                          <p:spTgt spid="21506"/>
                                        </p:tgtEl>
                                        <p:attrNameLst>
                                          <p:attrName>style.visibility</p:attrName>
                                        </p:attrNameLst>
                                      </p:cBhvr>
                                      <p:to>
                                        <p:strVal val="hidden"/>
                                      </p:to>
                                    </p:se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1000" fill="hold"/>
                                        <p:tgtEl>
                                          <p:spTgt spid="21509"/>
                                        </p:tgtEl>
                                        <p:attrNameLst>
                                          <p:attrName>ppt_x</p:attrName>
                                        </p:attrNameLst>
                                      </p:cBhvr>
                                      <p:tavLst>
                                        <p:tav tm="0">
                                          <p:val>
                                            <p:strVal val="#ppt_x"/>
                                          </p:val>
                                        </p:tav>
                                        <p:tav tm="100000">
                                          <p:val>
                                            <p:strVal val="#ppt_x"/>
                                          </p:val>
                                        </p:tav>
                                      </p:tavLst>
                                    </p:anim>
                                    <p:anim calcmode="lin" valueType="num">
                                      <p:cBhvr additive="base">
                                        <p:cTn id="20" dur="10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3" name="Group 3"/>
          <p:cNvGrpSpPr>
            <a:grpSpLocks/>
          </p:cNvGrpSpPr>
          <p:nvPr/>
        </p:nvGrpSpPr>
        <p:grpSpPr bwMode="auto">
          <a:xfrm>
            <a:off x="0" y="0"/>
            <a:ext cx="10134600" cy="7373938"/>
            <a:chOff x="96" y="144"/>
            <a:chExt cx="2976" cy="4124"/>
          </a:xfrm>
        </p:grpSpPr>
        <p:pic>
          <p:nvPicPr>
            <p:cNvPr id="81924" name="Picture 4" descr="th"/>
            <p:cNvPicPr>
              <a:picLocks noChangeAspect="1" noChangeArrowheads="1"/>
            </p:cNvPicPr>
            <p:nvPr/>
          </p:nvPicPr>
          <p:blipFill>
            <a:blip r:embed="rId2"/>
            <a:srcRect/>
            <a:stretch>
              <a:fillRect/>
            </a:stretch>
          </p:blipFill>
          <p:spPr bwMode="auto">
            <a:xfrm>
              <a:off x="96" y="144"/>
              <a:ext cx="2688" cy="3840"/>
            </a:xfrm>
            <a:prstGeom prst="rect">
              <a:avLst/>
            </a:prstGeom>
            <a:noFill/>
          </p:spPr>
        </p:pic>
        <p:sp>
          <p:nvSpPr>
            <p:cNvPr id="81925" name="Text Box 5"/>
            <p:cNvSpPr txBox="1">
              <a:spLocks noChangeArrowheads="1"/>
            </p:cNvSpPr>
            <p:nvPr/>
          </p:nvSpPr>
          <p:spPr bwMode="auto">
            <a:xfrm>
              <a:off x="336" y="4080"/>
              <a:ext cx="2688" cy="188"/>
            </a:xfrm>
            <a:prstGeom prst="rect">
              <a:avLst/>
            </a:prstGeom>
            <a:noFill/>
            <a:ln w="9525">
              <a:noFill/>
              <a:miter lim="800000"/>
              <a:headEnd/>
              <a:tailEnd/>
            </a:ln>
            <a:effectLst/>
          </p:spPr>
          <p:txBody>
            <a:bodyPr>
              <a:spAutoFit/>
            </a:bodyPr>
            <a:lstStyle/>
            <a:p>
              <a:pPr>
                <a:spcBef>
                  <a:spcPct val="50000"/>
                </a:spcBef>
              </a:pPr>
              <a:r>
                <a:rPr lang="en-US" sz="1600" b="1">
                  <a:solidFill>
                    <a:srgbClr val="FF3300"/>
                  </a:solidFill>
                </a:rPr>
                <a:t>LƯỢC ĐỒ THÀNH PHỐ HỒ CHÍ MINH</a:t>
              </a:r>
            </a:p>
          </p:txBody>
        </p:sp>
        <p:sp>
          <p:nvSpPr>
            <p:cNvPr id="81926" name="Text Box 6"/>
            <p:cNvSpPr txBox="1">
              <a:spLocks noChangeArrowheads="1"/>
            </p:cNvSpPr>
            <p:nvPr/>
          </p:nvSpPr>
          <p:spPr bwMode="auto">
            <a:xfrm>
              <a:off x="1824" y="2016"/>
              <a:ext cx="1248" cy="188"/>
            </a:xfrm>
            <a:prstGeom prst="rect">
              <a:avLst/>
            </a:prstGeom>
            <a:noFill/>
            <a:ln w="9525">
              <a:noFill/>
              <a:miter lim="800000"/>
              <a:headEnd/>
              <a:tailEnd/>
            </a:ln>
            <a:effectLst/>
          </p:spPr>
          <p:txBody>
            <a:bodyPr>
              <a:spAutoFit/>
            </a:bodyPr>
            <a:lstStyle/>
            <a:p>
              <a:pPr>
                <a:spcBef>
                  <a:spcPct val="50000"/>
                </a:spcBef>
              </a:pPr>
              <a:endParaRPr lang="en-GB" sz="1600" b="1">
                <a:solidFill>
                  <a:srgbClr val="FF0000"/>
                </a:solidFill>
              </a:endParaRPr>
            </a:p>
          </p:txBody>
        </p:sp>
      </p:grpSp>
      <p:sp>
        <p:nvSpPr>
          <p:cNvPr id="81927" name="Oval 7"/>
          <p:cNvSpPr>
            <a:spLocks noChangeArrowheads="1"/>
          </p:cNvSpPr>
          <p:nvPr/>
        </p:nvSpPr>
        <p:spPr bwMode="auto">
          <a:xfrm>
            <a:off x="5486400" y="3429000"/>
            <a:ext cx="228600" cy="228600"/>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81928" name="Text Box 8"/>
          <p:cNvSpPr txBox="1">
            <a:spLocks noChangeArrowheads="1"/>
          </p:cNvSpPr>
          <p:nvPr/>
        </p:nvSpPr>
        <p:spPr bwMode="auto">
          <a:xfrm>
            <a:off x="5791200" y="3276600"/>
            <a:ext cx="1936750" cy="396875"/>
          </a:xfrm>
          <a:prstGeom prst="rect">
            <a:avLst/>
          </a:prstGeom>
          <a:noFill/>
          <a:ln w="9525">
            <a:noFill/>
            <a:miter lim="800000"/>
            <a:headEnd/>
            <a:tailEnd/>
          </a:ln>
          <a:effectLst/>
        </p:spPr>
        <p:txBody>
          <a:bodyPr wrap="none">
            <a:spAutoFit/>
          </a:bodyPr>
          <a:lstStyle/>
          <a:p>
            <a:r>
              <a:rPr lang="en-US" sz="2000" b="1">
                <a:solidFill>
                  <a:srgbClr val="FF0000"/>
                </a:solidFill>
              </a:rPr>
              <a:t>Bến Nhà Rồng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in)">
                                      <p:cBhvr>
                                        <p:cTn id="7" dur="500"/>
                                        <p:tgtEl>
                                          <p:spTgt spid="819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indefinite"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box(in)">
                                      <p:cBhvr>
                                        <p:cTn id="12" dur="500"/>
                                        <p:tgtEl>
                                          <p:spTgt spid="8192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1928"/>
                                        </p:tgtEl>
                                        <p:attrNameLst>
                                          <p:attrName>style.visibility</p:attrName>
                                        </p:attrNameLst>
                                      </p:cBhvr>
                                      <p:to>
                                        <p:strVal val="visible"/>
                                      </p:to>
                                    </p:set>
                                    <p:anim calcmode="lin" valueType="num">
                                      <p:cBhvr>
                                        <p:cTn id="17" dur="1000" fill="hold"/>
                                        <p:tgtEl>
                                          <p:spTgt spid="81928"/>
                                        </p:tgtEl>
                                        <p:attrNameLst>
                                          <p:attrName>ppt_w</p:attrName>
                                        </p:attrNameLst>
                                      </p:cBhvr>
                                      <p:tavLst>
                                        <p:tav tm="0">
                                          <p:val>
                                            <p:strVal val="#ppt_w*0.70"/>
                                          </p:val>
                                        </p:tav>
                                        <p:tav tm="100000">
                                          <p:val>
                                            <p:strVal val="#ppt_w"/>
                                          </p:val>
                                        </p:tav>
                                      </p:tavLst>
                                    </p:anim>
                                    <p:anim calcmode="lin" valueType="num">
                                      <p:cBhvr>
                                        <p:cTn id="18" dur="1000" fill="hold"/>
                                        <p:tgtEl>
                                          <p:spTgt spid="81928"/>
                                        </p:tgtEl>
                                        <p:attrNameLst>
                                          <p:attrName>ppt_h</p:attrName>
                                        </p:attrNameLst>
                                      </p:cBhvr>
                                      <p:tavLst>
                                        <p:tav tm="0">
                                          <p:val>
                                            <p:strVal val="#ppt_h"/>
                                          </p:val>
                                        </p:tav>
                                        <p:tav tm="100000">
                                          <p:val>
                                            <p:strVal val="#ppt_h"/>
                                          </p:val>
                                        </p:tav>
                                      </p:tavLst>
                                    </p:anim>
                                    <p:animEffect transition="in" filter="fade">
                                      <p:cBhvr>
                                        <p:cTn id="19" dur="10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1" descr="saigon4"/>
          <p:cNvPicPr>
            <a:picLocks noChangeAspect="1" noChangeArrowheads="1"/>
          </p:cNvPicPr>
          <p:nvPr/>
        </p:nvPicPr>
        <p:blipFill>
          <a:blip r:embed="rId2"/>
          <a:srcRect/>
          <a:stretch>
            <a:fillRect/>
          </a:stretch>
        </p:blipFill>
        <p:spPr bwMode="auto">
          <a:xfrm>
            <a:off x="-228600" y="0"/>
            <a:ext cx="9372600" cy="7010400"/>
          </a:xfrm>
          <a:prstGeom prst="rect">
            <a:avLst/>
          </a:prstGeom>
          <a:noFill/>
          <a:ln w="28575">
            <a:solidFill>
              <a:srgbClr val="0000FF"/>
            </a:solidFill>
            <a:miter lim="800000"/>
            <a:headEnd/>
            <a:tailEnd/>
          </a:ln>
        </p:spPr>
      </p:pic>
      <p:sp>
        <p:nvSpPr>
          <p:cNvPr id="82948" name="Text Box 12"/>
          <p:cNvSpPr txBox="1">
            <a:spLocks noChangeArrowheads="1"/>
          </p:cNvSpPr>
          <p:nvPr/>
        </p:nvSpPr>
        <p:spPr bwMode="auto">
          <a:xfrm>
            <a:off x="3276600" y="685800"/>
            <a:ext cx="4343400" cy="366713"/>
          </a:xfrm>
          <a:prstGeom prst="rect">
            <a:avLst/>
          </a:prstGeom>
          <a:noFill/>
          <a:ln w="9525">
            <a:noFill/>
            <a:miter lim="800000"/>
            <a:headEnd/>
            <a:tailEnd/>
          </a:ln>
        </p:spPr>
        <p:txBody>
          <a:bodyPr>
            <a:spAutoFit/>
          </a:bodyPr>
          <a:lstStyle/>
          <a:p>
            <a:pPr algn="ctr">
              <a:spcBef>
                <a:spcPct val="50000"/>
              </a:spcBef>
            </a:pPr>
            <a:endParaRPr lang="en-GB">
              <a:latin typeface="Times New Roman" pitchFamily="18" charset="0"/>
              <a:ea typeface="宋体" pitchFamily="2" charset="-122"/>
              <a:cs typeface="Times New Roman" pitchFamily="18" charset="0"/>
            </a:endParaRPr>
          </a:p>
        </p:txBody>
      </p:sp>
      <p:sp>
        <p:nvSpPr>
          <p:cNvPr id="82949" name="Text Box 5"/>
          <p:cNvSpPr txBox="1">
            <a:spLocks noChangeArrowheads="1"/>
          </p:cNvSpPr>
          <p:nvPr/>
        </p:nvSpPr>
        <p:spPr bwMode="auto">
          <a:xfrm>
            <a:off x="1600200" y="1066800"/>
            <a:ext cx="5257800" cy="4572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sz="2400" b="1" dirty="0" err="1">
                <a:solidFill>
                  <a:srgbClr val="FF0000"/>
                </a:solidFill>
                <a:latin typeface="Times New Roman" pitchFamily="18" charset="0"/>
                <a:cs typeface="Times New Roman" pitchFamily="18" charset="0"/>
              </a:rPr>
              <a:t>Bến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XX</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Ben cang nha ro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2536" name="Picture 8" descr="u1_hcm-l-18"/>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rgbClr val="FF66CC"/>
            </a:solidFill>
            <a:miter lim="800000"/>
            <a:headEnd/>
            <a:tailEnd/>
          </a:ln>
        </p:spPr>
      </p:pic>
      <p:sp>
        <p:nvSpPr>
          <p:cNvPr id="22537" name="Text Box 9"/>
          <p:cNvSpPr txBox="1">
            <a:spLocks noChangeArrowheads="1"/>
          </p:cNvSpPr>
          <p:nvPr/>
        </p:nvSpPr>
        <p:spPr bwMode="auto">
          <a:xfrm>
            <a:off x="920750" y="566737"/>
            <a:ext cx="7385050" cy="576263"/>
          </a:xfrm>
          <a:prstGeom prst="rect">
            <a:avLst/>
          </a:prstGeom>
          <a:noFill/>
          <a:ln w="9525">
            <a:noFill/>
            <a:miter lim="800000"/>
            <a:headEnd/>
            <a:tailEnd/>
          </a:ln>
        </p:spPr>
        <p:txBody>
          <a:bodyPr lIns="88272" tIns="44135" rIns="88272" bIns="44135">
            <a:spAutoFit/>
          </a:bodyPr>
          <a:lstStyle/>
          <a:p>
            <a:pPr algn="ctr" defTabSz="882650"/>
            <a:r>
              <a:rPr lang="en-US" sz="3200" dirty="0" err="1">
                <a:solidFill>
                  <a:srgbClr val="FF0000"/>
                </a:solidFill>
                <a:latin typeface="Times New Roman" pitchFamily="18" charset="0"/>
                <a:cs typeface="Times New Roman" pitchFamily="18" charset="0"/>
              </a:rPr>
              <a:t>Bến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Rồng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ngày</a:t>
            </a:r>
            <a:r>
              <a:rPr lang="en-US" sz="3200" dirty="0">
                <a:solidFill>
                  <a:srgbClr val="FF0000"/>
                </a:solidFill>
                <a:latin typeface="Times New Roman" pitchFamily="18" charset="0"/>
                <a:cs typeface="Times New Roman" pitchFamily="18" charset="0"/>
              </a:rPr>
              <a:t>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0.70"/>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p:cTn id="13" dur="1000" fill="hold"/>
                                        <p:tgtEl>
                                          <p:spTgt spid="22537"/>
                                        </p:tgtEl>
                                        <p:attrNameLst>
                                          <p:attrName>ppt_w</p:attrName>
                                        </p:attrNameLst>
                                      </p:cBhvr>
                                      <p:tavLst>
                                        <p:tav tm="0">
                                          <p:val>
                                            <p:fltVal val="0"/>
                                          </p:val>
                                        </p:tav>
                                        <p:tav tm="100000">
                                          <p:val>
                                            <p:strVal val="#ppt_w"/>
                                          </p:val>
                                        </p:tav>
                                      </p:tavLst>
                                    </p:anim>
                                    <p:anim calcmode="lin" valueType="num">
                                      <p:cBhvr>
                                        <p:cTn id="14" dur="1000" fill="hold"/>
                                        <p:tgtEl>
                                          <p:spTgt spid="22537"/>
                                        </p:tgtEl>
                                        <p:attrNameLst>
                                          <p:attrName>ppt_h</p:attrName>
                                        </p:attrNameLst>
                                      </p:cBhvr>
                                      <p:tavLst>
                                        <p:tav tm="0">
                                          <p:val>
                                            <p:fltVal val="0"/>
                                          </p:val>
                                        </p:tav>
                                        <p:tav tm="100000">
                                          <p:val>
                                            <p:strVal val="#ppt_h"/>
                                          </p:val>
                                        </p:tav>
                                      </p:tavLst>
                                    </p:anim>
                                    <p:animEffect transition="in" filter="fade">
                                      <p:cBhvr>
                                        <p:cTn id="15" dur="1000"/>
                                        <p:tgtEl>
                                          <p:spTgt spid="22537"/>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dissolve">
                                      <p:cBhvr>
                                        <p:cTn id="19"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Tau La-tu-so To-ve-vin"/>
          <p:cNvPicPr>
            <a:picLocks noChangeAspect="1" noChangeArrowheads="1"/>
          </p:cNvPicPr>
          <p:nvPr/>
        </p:nvPicPr>
        <p:blipFill>
          <a:blip r:embed="rId2"/>
          <a:srcRect/>
          <a:stretch>
            <a:fillRect/>
          </a:stretch>
        </p:blipFill>
        <p:spPr bwMode="auto">
          <a:xfrm>
            <a:off x="685800" y="1219200"/>
            <a:ext cx="7467600" cy="4648200"/>
          </a:xfrm>
          <a:prstGeom prst="rect">
            <a:avLst/>
          </a:prstGeom>
          <a:solidFill>
            <a:srgbClr val="CCFFCC"/>
          </a:solidFill>
          <a:ln w="38100">
            <a:solidFill>
              <a:srgbClr val="FF0000"/>
            </a:solid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box(out)">
                                      <p:cBhvr>
                                        <p:cTn id="7" dur="2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81000" y="457200"/>
            <a:ext cx="8089900" cy="4800600"/>
          </a:xfrm>
          <a:prstGeom prst="horizontalScroll">
            <a:avLst>
              <a:gd name="adj" fmla="val 12500"/>
            </a:avLst>
          </a:prstGeom>
          <a:solidFill>
            <a:srgbClr val="336699"/>
          </a:solidFill>
          <a:ln w="9525">
            <a:solidFill>
              <a:srgbClr val="336699"/>
            </a:solidFill>
            <a:round/>
            <a:headEnd/>
            <a:tailEnd/>
          </a:ln>
        </p:spPr>
        <p:txBody>
          <a:bodyPr wrap="none" lIns="88151" tIns="44074" rIns="88151" bIns="44074" anchor="ctr"/>
          <a:lstStyle/>
          <a:p>
            <a:pPr algn="ctr" defTabSz="882650"/>
            <a:r>
              <a:rPr lang="en-US" sz="3900" dirty="0" err="1">
                <a:solidFill>
                  <a:srgbClr val="FFFF00"/>
                </a:solidFill>
                <a:latin typeface="Times New Roman" pitchFamily="18" charset="0"/>
                <a:cs typeface="Times New Roman" pitchFamily="18" charset="0"/>
              </a:rPr>
              <a:t>Ngày</a:t>
            </a:r>
            <a:r>
              <a:rPr lang="en-US" sz="3900" dirty="0">
                <a:solidFill>
                  <a:srgbClr val="FFFF00"/>
                </a:solidFill>
                <a:latin typeface="Times New Roman" pitchFamily="18" charset="0"/>
                <a:cs typeface="Times New Roman" pitchFamily="18" charset="0"/>
              </a:rPr>
              <a:t> 5 </a:t>
            </a:r>
            <a:r>
              <a:rPr lang="en-US" sz="3900" dirty="0" err="1">
                <a:solidFill>
                  <a:srgbClr val="FFFF00"/>
                </a:solidFill>
                <a:latin typeface="Times New Roman" pitchFamily="18" charset="0"/>
                <a:cs typeface="Times New Roman" pitchFamily="18" charset="0"/>
              </a:rPr>
              <a:t>tháng</a:t>
            </a:r>
            <a:r>
              <a:rPr lang="en-US" sz="3900" dirty="0">
                <a:solidFill>
                  <a:srgbClr val="FFFF00"/>
                </a:solidFill>
                <a:latin typeface="Times New Roman" pitchFamily="18" charset="0"/>
                <a:cs typeface="Times New Roman" pitchFamily="18" charset="0"/>
              </a:rPr>
              <a:t> 6 </a:t>
            </a:r>
            <a:r>
              <a:rPr lang="en-US" sz="3900" dirty="0" err="1">
                <a:solidFill>
                  <a:srgbClr val="FFFF00"/>
                </a:solidFill>
                <a:latin typeface="Times New Roman" pitchFamily="18" charset="0"/>
                <a:cs typeface="Times New Roman" pitchFamily="18" charset="0"/>
              </a:rPr>
              <a:t>năm</a:t>
            </a:r>
            <a:r>
              <a:rPr lang="en-US" sz="3900" dirty="0">
                <a:solidFill>
                  <a:srgbClr val="FFFF00"/>
                </a:solidFill>
                <a:latin typeface="Times New Roman" pitchFamily="18" charset="0"/>
                <a:cs typeface="Times New Roman" pitchFamily="18" charset="0"/>
              </a:rPr>
              <a:t> 1911, </a:t>
            </a:r>
            <a:r>
              <a:rPr lang="en-US" sz="3900" dirty="0" err="1">
                <a:solidFill>
                  <a:srgbClr val="FFFF00"/>
                </a:solidFill>
                <a:latin typeface="Times New Roman" pitchFamily="18" charset="0"/>
                <a:cs typeface="Times New Roman" pitchFamily="18" charset="0"/>
              </a:rPr>
              <a:t>với</a:t>
            </a:r>
            <a:endParaRPr lang="en-US" sz="3900" dirty="0">
              <a:solidFill>
                <a:srgbClr val="FFFF00"/>
              </a:solidFill>
              <a:latin typeface="Times New Roman" pitchFamily="18" charset="0"/>
              <a:cs typeface="Times New Roman" pitchFamily="18" charset="0"/>
            </a:endParaRPr>
          </a:p>
          <a:p>
            <a:pPr algn="ctr" defTabSz="882650"/>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lòng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yêu</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nước</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thương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dân</a:t>
            </a:r>
            <a:r>
              <a:rPr lang="en-US" sz="3900" dirty="0">
                <a:solidFill>
                  <a:srgbClr val="FFFF00"/>
                </a:solidFill>
                <a:latin typeface="Times New Roman" pitchFamily="18" charset="0"/>
                <a:cs typeface="Times New Roman" pitchFamily="18" charset="0"/>
              </a:rPr>
              <a:t>,</a:t>
            </a:r>
          </a:p>
          <a:p>
            <a:pPr algn="ctr" defTabSz="882650"/>
            <a:r>
              <a:rPr lang="en-US" sz="3900" dirty="0" err="1">
                <a:solidFill>
                  <a:srgbClr val="FFFF00"/>
                </a:solidFill>
                <a:latin typeface="Times New Roman" pitchFamily="18" charset="0"/>
                <a:cs typeface="Times New Roman" pitchFamily="18" charset="0"/>
              </a:rPr>
              <a:t>Nguyễn</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Tất</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Thành</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đã</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từ</a:t>
            </a:r>
            <a:r>
              <a:rPr lang="en-US" sz="3900" dirty="0">
                <a:solidFill>
                  <a:srgbClr val="FFFF00"/>
                </a:solidFill>
                <a:latin typeface="Times New Roman" pitchFamily="18" charset="0"/>
                <a:cs typeface="Times New Roman" pitchFamily="18" charset="0"/>
              </a:rPr>
              <a:t> </a:t>
            </a:r>
          </a:p>
          <a:p>
            <a:pPr algn="ctr" defTabSz="882650"/>
            <a:r>
              <a:rPr lang="en-US" sz="3900" dirty="0" err="1">
                <a:solidFill>
                  <a:srgbClr val="FFFF00"/>
                </a:solidFill>
                <a:latin typeface="Times New Roman" pitchFamily="18" charset="0"/>
                <a:cs typeface="Times New Roman" pitchFamily="18" charset="0"/>
              </a:rPr>
              <a:t>cảng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Nhà</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Rồng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quyết</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chí</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ra</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đi</a:t>
            </a:r>
            <a:endParaRPr lang="en-US" sz="3900" dirty="0">
              <a:solidFill>
                <a:srgbClr val="FFFF00"/>
              </a:solidFill>
              <a:latin typeface="Times New Roman" pitchFamily="18" charset="0"/>
              <a:cs typeface="Times New Roman" pitchFamily="18" charset="0"/>
            </a:endParaRPr>
          </a:p>
          <a:p>
            <a:pPr algn="ctr" defTabSz="882650"/>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tìm</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đường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cứu</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nước</a:t>
            </a:r>
            <a:r>
              <a:rPr lang="en-US" sz="3900" dirty="0">
                <a:solidFill>
                  <a:srgbClr val="FFFF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28" name="AutoShape 28"/>
          <p:cNvSpPr>
            <a:spLocks noChangeArrowheads="1"/>
          </p:cNvSpPr>
          <p:nvPr/>
        </p:nvSpPr>
        <p:spPr bwMode="auto">
          <a:xfrm>
            <a:off x="76200" y="1066800"/>
            <a:ext cx="1219200" cy="1219200"/>
          </a:xfrm>
          <a:prstGeom prst="cloudCallout">
            <a:avLst>
              <a:gd name="adj1" fmla="val 61458"/>
              <a:gd name="adj2" fmla="val 44921"/>
            </a:avLst>
          </a:prstGeom>
          <a:solidFill>
            <a:srgbClr val="0033CC"/>
          </a:solidFill>
          <a:ln w="57150">
            <a:solidFill>
              <a:schemeClr val="accent2"/>
            </a:solidFill>
            <a:round/>
            <a:headEnd/>
            <a:tailEnd/>
          </a:ln>
          <a:effectLst>
            <a:outerShdw dist="107763" dir="2700000" algn="ctr" rotWithShape="0">
              <a:schemeClr val="bg2">
                <a:alpha val="50000"/>
              </a:schemeClr>
            </a:outerShdw>
          </a:effectLst>
        </p:spPr>
        <p:txBody>
          <a:bodyPr/>
          <a:lstStyle/>
          <a:p>
            <a:pPr algn="ctr" eaLnBrk="0" hangingPunct="0">
              <a:defRPr/>
            </a:pPr>
            <a:r>
              <a:rPr lang="en-US" b="1">
                <a:solidFill>
                  <a:srgbClr val="FFFF00"/>
                </a:solidFill>
                <a:latin typeface="Times New Roman" pitchFamily="18" charset="0"/>
                <a:cs typeface="Times New Roman" pitchFamily="18" charset="0"/>
              </a:rPr>
              <a:t>MỜI XEM</a:t>
            </a:r>
          </a:p>
          <a:p>
            <a:pPr algn="ctr" eaLnBrk="0" hangingPunct="0">
              <a:defRPr/>
            </a:pPr>
            <a:r>
              <a:rPr lang="en-US" b="1">
                <a:solidFill>
                  <a:srgbClr val="FFFF00"/>
                </a:solidFill>
                <a:latin typeface="Times New Roman" pitchFamily="18" charset="0"/>
                <a:cs typeface="Times New Roman" pitchFamily="18" charset="0"/>
              </a:rPr>
              <a:t>PHIM</a:t>
            </a:r>
          </a:p>
        </p:txBody>
      </p:sp>
      <p:pic>
        <p:nvPicPr>
          <p:cNvPr id="120840" name="Movie_00034.wmv">
            <a:hlinkClick r:id="" action="ppaction://media"/>
          </p:cNvPr>
          <p:cNvPicPr>
            <a:picLocks noGrp="1" noRot="1" noChangeAspect="1" noChangeArrowheads="1"/>
          </p:cNvPicPr>
          <p:nvPr>
            <p:ph/>
            <a:videoFile r:link="rId1"/>
          </p:nvPr>
        </p:nvPicPr>
        <p:blipFill>
          <a:blip r:embed="rId4"/>
          <a:srcRect/>
          <a:stretch>
            <a:fillRect/>
          </a:stretch>
        </p:blipFill>
        <p:spPr>
          <a:xfrm>
            <a:off x="1066800" y="1676400"/>
            <a:ext cx="7620000" cy="4724400"/>
          </a:xfrm>
          <a:ln/>
        </p:spPr>
      </p:pic>
      <p:sp>
        <p:nvSpPr>
          <p:cNvPr id="9220" name="Rectangle 4"/>
          <p:cNvSpPr>
            <a:spLocks noChangeArrowheads="1"/>
          </p:cNvSpPr>
          <p:nvPr/>
        </p:nvSpPr>
        <p:spPr bwMode="auto">
          <a:xfrm>
            <a:off x="211138" y="10668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solidFill>
                  <a:srgbClr val="FF0000"/>
                </a:solidFill>
                <a:latin typeface="Times New Roman" pitchFamily="18" charset="0"/>
                <a:cs typeface="Times New Roman" pitchFamily="18" charset="0"/>
              </a:rPr>
              <a:t>Bài</a:t>
            </a:r>
            <a:r>
              <a:rPr lang="en-US" sz="3200" b="1" i="1" u="sng" dirty="0">
                <a:solidFill>
                  <a:srgbClr val="FF0000"/>
                </a:solidFill>
                <a:latin typeface="Times New Roman" pitchFamily="18" charset="0"/>
                <a:cs typeface="Times New Roman" pitchFamily="18" charset="0"/>
              </a:rPr>
              <a:t> 6</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9228"/>
                                        </p:tgtEl>
                                        <p:attrNameLst>
                                          <p:attrName>style.visibility</p:attrName>
                                        </p:attrNameLst>
                                      </p:cBhvr>
                                      <p:to>
                                        <p:strVal val="visible"/>
                                      </p:to>
                                    </p:set>
                                    <p:animEffect transition="in" filter="wheel(4)">
                                      <p:cBhvr>
                                        <p:cTn id="7" dur="2000"/>
                                        <p:tgtEl>
                                          <p:spTgt spid="17922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 presetClass="mediacall" presetSubtype="0" fill="hold" nodeType="withEffect">
                                  <p:stCondLst>
                                    <p:cond delay="0"/>
                                  </p:stCondLst>
                                  <p:childTnLst>
                                    <p:cmd type="call" cmd="playFrom(0.0)">
                                      <p:cBhvr>
                                        <p:cTn id="9" dur="89768" fill="hold"/>
                                        <p:tgtEl>
                                          <p:spTgt spid="12084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120840"/>
                </p:tgtEl>
              </p:cMediaNode>
            </p:video>
            <p:seq concurrent="1" nextAc="seek">
              <p:cTn id="11" restart="whenNotActive" fill="hold" evtFilter="cancelBubble" nodeType="interactiveSeq">
                <p:stCondLst>
                  <p:cond evt="onClick" delay="0">
                    <p:tgtEl>
                      <p:spTgt spid="12084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withEffect">
                                  <p:stCondLst>
                                    <p:cond delay="0"/>
                                  </p:stCondLst>
                                  <p:childTnLst>
                                    <p:cmd type="call" cmd="togglePause">
                                      <p:cBhvr>
                                        <p:cTn id="15" dur="1" fill="hold"/>
                                        <p:tgtEl>
                                          <p:spTgt spid="120840"/>
                                        </p:tgtEl>
                                      </p:cBhvr>
                                    </p:cmd>
                                  </p:childTnLst>
                                </p:cTn>
                              </p:par>
                            </p:childTnLst>
                          </p:cTn>
                        </p:par>
                        <p:par>
                          <p:cTn id="16" fill="hold">
                            <p:stCondLst>
                              <p:cond delay="0"/>
                            </p:stCondLst>
                            <p:childTnLst>
                              <p:par>
                                <p:cTn id="17" presetID="4" presetClass="entr" presetSubtype="16" fill="hold" grpId="0" nodeType="afterEffect">
                                  <p:stCondLst>
                                    <p:cond delay="0"/>
                                  </p:stCondLst>
                                  <p:childTnLst>
                                    <p:set>
                                      <p:cBhvr>
                                        <p:cTn id="18" dur="1" fill="hold">
                                          <p:stCondLst>
                                            <p:cond delay="0"/>
                                          </p:stCondLst>
                                        </p:cTn>
                                        <p:tgtEl>
                                          <p:spTgt spid="9220">
                                            <p:txEl>
                                              <p:pRg st="0" end="0"/>
                                            </p:txEl>
                                          </p:spTgt>
                                        </p:tgtEl>
                                        <p:attrNameLst>
                                          <p:attrName>style.visibility</p:attrName>
                                        </p:attrNameLst>
                                      </p:cBhvr>
                                      <p:to>
                                        <p:strVal val="visible"/>
                                      </p:to>
                                    </p:set>
                                    <p:animEffect transition="in" filter="box(in)">
                                      <p:cBhvr>
                                        <p:cTn id="19" dur="500"/>
                                        <p:tgtEl>
                                          <p:spTgt spid="9220">
                                            <p:txEl>
                                              <p:pRg st="0" end="0"/>
                                            </p:txEl>
                                          </p:spTgt>
                                        </p:tgtEl>
                                      </p:cBhvr>
                                    </p:animEffect>
                                  </p:childTnLst>
                                </p:cTn>
                              </p:par>
                              <p:par>
                                <p:cTn id="20" presetID="5" presetClass="exit" presetSubtype="10" fill="hold" grpId="1" nodeType="withEffect">
                                  <p:stCondLst>
                                    <p:cond delay="0"/>
                                  </p:stCondLst>
                                  <p:childTnLst>
                                    <p:animEffect transition="out" filter="checkerboard(across)">
                                      <p:cBhvr>
                                        <p:cTn id="21" dur="500"/>
                                        <p:tgtEl>
                                          <p:spTgt spid="179228"/>
                                        </p:tgtEl>
                                      </p:cBhvr>
                                    </p:animEffect>
                                    <p:set>
                                      <p:cBhvr>
                                        <p:cTn id="22" dur="1" fill="hold">
                                          <p:stCondLst>
                                            <p:cond delay="499"/>
                                          </p:stCondLst>
                                        </p:cTn>
                                        <p:tgtEl>
                                          <p:spTgt spid="179228"/>
                                        </p:tgtEl>
                                        <p:attrNameLst>
                                          <p:attrName>style.visibility</p:attrName>
                                        </p:attrNameLst>
                                      </p:cBhvr>
                                      <p:to>
                                        <p:strVal val="hidden"/>
                                      </p:to>
                                    </p:set>
                                  </p:childTnLst>
                                </p:cTn>
                              </p:par>
                            </p:childTnLst>
                          </p:cTn>
                        </p:par>
                      </p:childTnLst>
                    </p:cTn>
                  </p:par>
                </p:childTnLst>
              </p:cTn>
              <p:nextCondLst>
                <p:cond evt="onClick" delay="0">
                  <p:tgtEl>
                    <p:spTgt spid="120840"/>
                  </p:tgtEl>
                </p:cond>
              </p:nextCondLst>
            </p:seq>
          </p:childTnLst>
        </p:cTn>
      </p:par>
    </p:tnLst>
    <p:bldLst>
      <p:bldP spid="179228" grpId="0" animBg="1"/>
      <p:bldP spid="179228" grpId="1" animBg="1"/>
      <p:bldP spid="922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607755"/>
            <a:ext cx="5181600" cy="2554545"/>
          </a:xfrm>
          <a:prstGeom prst="rect">
            <a:avLst/>
          </a:prstGeom>
          <a:noFill/>
          <a:ln w="9525" algn="ctr">
            <a:noFill/>
            <a:miter lim="800000"/>
            <a:headEnd/>
            <a:tailEnd/>
          </a:ln>
        </p:spPr>
        <p:txBody>
          <a:bodyPr wrap="square">
            <a:spAutoFit/>
          </a:bodyPr>
          <a:lstStyle/>
          <a:p>
            <a:pPr algn="ctr"/>
            <a:r>
              <a:rPr lang="vi-VN" sz="2000" dirty="0">
                <a:solidFill>
                  <a:srgbClr val="002060"/>
                </a:solidFill>
                <a:latin typeface="Times New Roman" pitchFamily="18" charset="0"/>
                <a:cs typeface="Times New Roman" pitchFamily="18" charset="0"/>
              </a:rPr>
              <a:t>Đất nước đẹp vô cùng, nhưng Bác phải ra đi.</a:t>
            </a:r>
          </a:p>
          <a:p>
            <a:pPr algn="ctr"/>
            <a:r>
              <a:rPr lang="vi-VN" sz="2000" dirty="0">
                <a:solidFill>
                  <a:srgbClr val="002060"/>
                </a:solidFill>
                <a:latin typeface="Times New Roman" pitchFamily="18" charset="0"/>
                <a:cs typeface="Times New Roman" pitchFamily="18" charset="0"/>
              </a:rPr>
              <a:t>Cho tôi làm sóng dưới con tàu đưa tiễn Bác</a:t>
            </a:r>
          </a:p>
          <a:p>
            <a:pPr algn="ctr"/>
            <a:r>
              <a:rPr lang="en-US" sz="2000" dirty="0" err="1">
                <a:solidFill>
                  <a:srgbClr val="002060"/>
                </a:solidFill>
                <a:latin typeface="Times New Roman" pitchFamily="18" charset="0"/>
                <a:cs typeface="Times New Roman" pitchFamily="18" charset="0"/>
              </a:rPr>
              <a:t>Khi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bãi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dần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lui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xóm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khuất</a:t>
            </a:r>
            <a:endParaRPr lang="en-US" sz="2000" dirty="0">
              <a:solidFill>
                <a:srgbClr val="002060"/>
              </a:solidFill>
              <a:latin typeface="Times New Roman" pitchFamily="18" charset="0"/>
              <a:cs typeface="Times New Roman" pitchFamily="18" charset="0"/>
            </a:endParaRPr>
          </a:p>
          <a:p>
            <a:pPr algn="ctr"/>
            <a:r>
              <a:rPr lang="en-US" sz="2000" dirty="0" err="1">
                <a:solidFill>
                  <a:srgbClr val="002060"/>
                </a:solidFill>
                <a:latin typeface="Times New Roman" pitchFamily="18" charset="0"/>
                <a:cs typeface="Times New Roman" pitchFamily="18" charset="0"/>
              </a:rPr>
              <a:t>Bốn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phía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nhìn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bóng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hàng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tre</a:t>
            </a:r>
            <a:r>
              <a:rPr lang="en-US" sz="2000" dirty="0">
                <a:solidFill>
                  <a:srgbClr val="002060"/>
                </a:solidFill>
                <a:latin typeface="Times New Roman" pitchFamily="18" charset="0"/>
                <a:cs typeface="Times New Roman" pitchFamily="18" charset="0"/>
              </a:rPr>
              <a:t>.</a:t>
            </a:r>
          </a:p>
          <a:p>
            <a:pPr algn="ctr"/>
            <a:r>
              <a:rPr lang="vi-VN" sz="2000" dirty="0">
                <a:solidFill>
                  <a:srgbClr val="002060"/>
                </a:solidFill>
                <a:latin typeface="Times New Roman" pitchFamily="18" charset="0"/>
                <a:cs typeface="Times New Roman" pitchFamily="18" charset="0"/>
              </a:rPr>
              <a:t>Đêm xa nước đầu tiên ai nỡ ngủ</a:t>
            </a:r>
          </a:p>
          <a:p>
            <a:pPr algn="ctr"/>
            <a:r>
              <a:rPr lang="vi-VN" sz="2000" dirty="0">
                <a:solidFill>
                  <a:srgbClr val="002060"/>
                </a:solidFill>
                <a:latin typeface="Times New Roman" pitchFamily="18" charset="0"/>
                <a:cs typeface="Times New Roman" pitchFamily="18" charset="0"/>
              </a:rPr>
              <a:t>Sóng vỗ dưới chân tàu đâu phải sóng quê hương</a:t>
            </a:r>
          </a:p>
          <a:p>
            <a:pPr algn="ctr"/>
            <a:r>
              <a:rPr lang="vi-VN" sz="2000" dirty="0">
                <a:solidFill>
                  <a:srgbClr val="002060"/>
                </a:solidFill>
                <a:latin typeface="Times New Roman" pitchFamily="18" charset="0"/>
                <a:cs typeface="Times New Roman" pitchFamily="18" charset="0"/>
              </a:rPr>
              <a:t>Trời từ đây chẳng xanh màu xứ sở</a:t>
            </a:r>
          </a:p>
          <a:p>
            <a:pPr algn="ctr"/>
            <a:r>
              <a:rPr lang="vi-VN" sz="2000" dirty="0">
                <a:solidFill>
                  <a:srgbClr val="002060"/>
                </a:solidFill>
                <a:latin typeface="Times New Roman" pitchFamily="18" charset="0"/>
                <a:cs typeface="Times New Roman" pitchFamily="18" charset="0"/>
              </a:rPr>
              <a:t>Xa nước rồi, càng hiểu nước đau thương</a:t>
            </a:r>
          </a:p>
        </p:txBody>
      </p:sp>
      <p:sp>
        <p:nvSpPr>
          <p:cNvPr id="24579" name="Text Box 3"/>
          <p:cNvSpPr txBox="1">
            <a:spLocks noChangeArrowheads="1"/>
          </p:cNvSpPr>
          <p:nvPr/>
        </p:nvSpPr>
        <p:spPr bwMode="auto">
          <a:xfrm>
            <a:off x="457200" y="3470426"/>
            <a:ext cx="4572000" cy="1569660"/>
          </a:xfrm>
          <a:prstGeom prst="rect">
            <a:avLst/>
          </a:prstGeom>
          <a:noFill/>
          <a:ln w="9525">
            <a:noFill/>
            <a:miter lim="800000"/>
            <a:headEnd/>
            <a:tailEnd/>
          </a:ln>
        </p:spPr>
        <p:txBody>
          <a:bodyPr>
            <a:spAutoFit/>
          </a:bodyPr>
          <a:lstStyle/>
          <a:p>
            <a:pPr algn="just"/>
            <a:r>
              <a:rPr lang="vi-VN" sz="2400" dirty="0">
                <a:solidFill>
                  <a:srgbClr val="002060"/>
                </a:solidFill>
                <a:latin typeface="Times New Roman" pitchFamily="18" charset="0"/>
                <a:cs typeface="Times New Roman" pitchFamily="18" charset="0"/>
              </a:rPr>
              <a:t>“ Từ đó Người đi những bước đầu.</a:t>
            </a:r>
          </a:p>
          <a:p>
            <a:pPr algn="just"/>
            <a:r>
              <a:rPr lang="vi-VN" sz="2400" dirty="0">
                <a:solidFill>
                  <a:srgbClr val="002060"/>
                </a:solidFill>
                <a:latin typeface="Times New Roman" pitchFamily="18" charset="0"/>
                <a:cs typeface="Times New Roman" pitchFamily="18" charset="0"/>
              </a:rPr>
              <a:t>Lênh đênh bốn biển với con tàu.</a:t>
            </a:r>
          </a:p>
          <a:p>
            <a:pPr algn="just"/>
            <a:r>
              <a:rPr lang="vi-VN" sz="2400" dirty="0">
                <a:solidFill>
                  <a:srgbClr val="002060"/>
                </a:solidFill>
                <a:latin typeface="Times New Roman" pitchFamily="18" charset="0"/>
                <a:cs typeface="Times New Roman" pitchFamily="18" charset="0"/>
              </a:rPr>
              <a:t>Cuộc đời sóng gió trong than bụi.</a:t>
            </a:r>
          </a:p>
          <a:p>
            <a:pPr algn="just"/>
            <a:r>
              <a:rPr lang="vi-VN" sz="2400" dirty="0">
                <a:solidFill>
                  <a:srgbClr val="002060"/>
                </a:solidFill>
                <a:latin typeface="Times New Roman" pitchFamily="18" charset="0"/>
                <a:cs typeface="Times New Roman" pitchFamily="18" charset="0"/>
              </a:rPr>
              <a:t>Tay đốt lò, lau chảo, thái rau”</a:t>
            </a:r>
          </a:p>
        </p:txBody>
      </p:sp>
      <p:pic>
        <p:nvPicPr>
          <p:cNvPr id="24580" name="Picture 4" descr="BH74"/>
          <p:cNvPicPr>
            <a:picLocks noChangeAspect="1" noChangeArrowheads="1"/>
          </p:cNvPicPr>
          <p:nvPr/>
        </p:nvPicPr>
        <p:blipFill>
          <a:blip r:embed="rId3"/>
          <a:srcRect/>
          <a:stretch>
            <a:fillRect/>
          </a:stretch>
        </p:blipFill>
        <p:spPr bwMode="auto">
          <a:xfrm>
            <a:off x="5486400" y="0"/>
            <a:ext cx="3657600" cy="6629400"/>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5562600" y="838200"/>
            <a:ext cx="3429000" cy="4648200"/>
          </a:xfrm>
          <a:prstGeom prst="rect">
            <a:avLst/>
          </a:prstGeom>
          <a:noFill/>
          <a:ln w="9525">
            <a:noFill/>
            <a:miter lim="800000"/>
            <a:headEnd/>
            <a:tailEnd/>
          </a:ln>
        </p:spPr>
      </p:pic>
      <p:pic>
        <p:nvPicPr>
          <p:cNvPr id="24582" name="Picture 6" descr="Tau La-tu-so To-ve-vin"/>
          <p:cNvPicPr>
            <a:picLocks noChangeAspect="1" noChangeArrowheads="1"/>
          </p:cNvPicPr>
          <p:nvPr/>
        </p:nvPicPr>
        <p:blipFill>
          <a:blip r:embed="rId5"/>
          <a:srcRect/>
          <a:stretch>
            <a:fillRect/>
          </a:stretch>
        </p:blipFill>
        <p:spPr bwMode="auto">
          <a:xfrm>
            <a:off x="5638800" y="838200"/>
            <a:ext cx="35052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3000" fill="hold"/>
                                        <p:tgtEl>
                                          <p:spTgt spid="24581"/>
                                        </p:tgtEl>
                                        <p:attrNameLst>
                                          <p:attrName>ppt_x</p:attrName>
                                        </p:attrNameLst>
                                      </p:cBhvr>
                                      <p:tavLst>
                                        <p:tav tm="0">
                                          <p:val>
                                            <p:strVal val="#ppt_x"/>
                                          </p:val>
                                        </p:tav>
                                        <p:tav tm="100000">
                                          <p:val>
                                            <p:strVal val="#ppt_x"/>
                                          </p:val>
                                        </p:tav>
                                      </p:tavLst>
                                    </p:anim>
                                    <p:anim calcmode="lin" valueType="num">
                                      <p:cBhvr additive="base">
                                        <p:cTn id="8" dur="3000" fill="hold"/>
                                        <p:tgtEl>
                                          <p:spTgt spid="24581"/>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0" presetClass="exit" presetSubtype="0" fill="hold" nodeType="afterEffect">
                                  <p:stCondLst>
                                    <p:cond delay="0"/>
                                  </p:stCondLst>
                                  <p:childTnLst>
                                    <p:animEffect transition="out" filter="wedge">
                                      <p:cBhvr>
                                        <p:cTn id="11" dur="5000"/>
                                        <p:tgtEl>
                                          <p:spTgt spid="24581"/>
                                        </p:tgtEl>
                                      </p:cBhvr>
                                    </p:animEffect>
                                    <p:set>
                                      <p:cBhvr>
                                        <p:cTn id="12" dur="1" fill="hold">
                                          <p:stCondLst>
                                            <p:cond delay="4999"/>
                                          </p:stCondLst>
                                        </p:cTn>
                                        <p:tgtEl>
                                          <p:spTgt spid="24581"/>
                                        </p:tgtEl>
                                        <p:attrNameLst>
                                          <p:attrName>style.visibility</p:attrName>
                                        </p:attrNameLst>
                                      </p:cBhvr>
                                      <p:to>
                                        <p:strVal val="hidden"/>
                                      </p:to>
                                    </p:set>
                                  </p:childTnLst>
                                </p:cTn>
                              </p:par>
                            </p:childTnLst>
                          </p:cTn>
                        </p:par>
                        <p:par>
                          <p:cTn id="13" fill="hold">
                            <p:stCondLst>
                              <p:cond delay="8000"/>
                            </p:stCondLst>
                            <p:childTnLst>
                              <p:par>
                                <p:cTn id="14" presetID="7" presetClass="entr" presetSubtype="4" fill="hold" nodeType="afterEffect">
                                  <p:stCondLst>
                                    <p:cond delay="0"/>
                                  </p:stCondLst>
                                  <p:childTnLst>
                                    <p:set>
                                      <p:cBhvr>
                                        <p:cTn id="15" dur="1" fill="hold">
                                          <p:stCondLst>
                                            <p:cond delay="0"/>
                                          </p:stCondLst>
                                        </p:cTn>
                                        <p:tgtEl>
                                          <p:spTgt spid="24582"/>
                                        </p:tgtEl>
                                        <p:attrNameLst>
                                          <p:attrName>style.visibility</p:attrName>
                                        </p:attrNameLst>
                                      </p:cBhvr>
                                      <p:to>
                                        <p:strVal val="visible"/>
                                      </p:to>
                                    </p:set>
                                    <p:anim calcmode="lin" valueType="num">
                                      <p:cBhvr additive="base">
                                        <p:cTn id="16" dur="5000" fill="hold"/>
                                        <p:tgtEl>
                                          <p:spTgt spid="24582"/>
                                        </p:tgtEl>
                                        <p:attrNameLst>
                                          <p:attrName>ppt_x</p:attrName>
                                        </p:attrNameLst>
                                      </p:cBhvr>
                                      <p:tavLst>
                                        <p:tav tm="0">
                                          <p:val>
                                            <p:strVal val="#ppt_x"/>
                                          </p:val>
                                        </p:tav>
                                        <p:tav tm="100000">
                                          <p:val>
                                            <p:strVal val="#ppt_x"/>
                                          </p:val>
                                        </p:tav>
                                      </p:tavLst>
                                    </p:anim>
                                    <p:anim calcmode="lin" valueType="num">
                                      <p:cBhvr additive="base">
                                        <p:cTn id="17" dur="5000" fill="hold"/>
                                        <p:tgtEl>
                                          <p:spTgt spid="24582"/>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20" presetClass="exit" presetSubtype="0" fill="hold" nodeType="afterEffect">
                                  <p:stCondLst>
                                    <p:cond delay="0"/>
                                  </p:stCondLst>
                                  <p:childTnLst>
                                    <p:animEffect transition="out" filter="wedge">
                                      <p:cBhvr>
                                        <p:cTn id="20" dur="5000"/>
                                        <p:tgtEl>
                                          <p:spTgt spid="24582"/>
                                        </p:tgtEl>
                                      </p:cBhvr>
                                    </p:animEffect>
                                    <p:set>
                                      <p:cBhvr>
                                        <p:cTn id="21" dur="1" fill="hold">
                                          <p:stCondLst>
                                            <p:cond delay="4999"/>
                                          </p:stCondLst>
                                        </p:cTn>
                                        <p:tgtEl>
                                          <p:spTgt spid="24582"/>
                                        </p:tgtEl>
                                        <p:attrNameLst>
                                          <p:attrName>style.visibility</p:attrName>
                                        </p:attrNameLst>
                                      </p:cBhvr>
                                      <p:to>
                                        <p:strVal val="hidden"/>
                                      </p:to>
                                    </p:set>
                                  </p:childTnLst>
                                </p:cTn>
                              </p:par>
                            </p:childTnLst>
                          </p:cTn>
                        </p:par>
                        <p:par>
                          <p:cTn id="22" fill="hold">
                            <p:stCondLst>
                              <p:cond delay="18000"/>
                            </p:stCondLst>
                            <p:childTnLst>
                              <p:par>
                                <p:cTn id="23" presetID="12" presetClass="entr" presetSubtype="4" fill="hold" nodeType="after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slide(fromBottom)">
                                      <p:cBhvr>
                                        <p:cTn id="25"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3505200" y="2286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N</a:t>
            </a:r>
          </a:p>
        </p:txBody>
      </p:sp>
      <p:sp>
        <p:nvSpPr>
          <p:cNvPr id="133124" name="Rectangle 4"/>
          <p:cNvSpPr>
            <a:spLocks noChangeArrowheads="1"/>
          </p:cNvSpPr>
          <p:nvPr/>
        </p:nvSpPr>
        <p:spPr bwMode="auto">
          <a:xfrm>
            <a:off x="3962400" y="2743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H</a:t>
            </a:r>
          </a:p>
        </p:txBody>
      </p:sp>
      <p:sp>
        <p:nvSpPr>
          <p:cNvPr id="133125" name="Rectangle 5"/>
          <p:cNvSpPr>
            <a:spLocks noChangeArrowheads="1"/>
          </p:cNvSpPr>
          <p:nvPr/>
        </p:nvSpPr>
        <p:spPr bwMode="auto">
          <a:xfrm>
            <a:off x="4876800" y="36576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R</a:t>
            </a:r>
          </a:p>
        </p:txBody>
      </p:sp>
      <p:sp>
        <p:nvSpPr>
          <p:cNvPr id="133126" name="Rectangle 6"/>
          <p:cNvSpPr>
            <a:spLocks noChangeArrowheads="1"/>
          </p:cNvSpPr>
          <p:nvPr/>
        </p:nvSpPr>
        <p:spPr bwMode="auto">
          <a:xfrm>
            <a:off x="4419600" y="32004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À</a:t>
            </a:r>
          </a:p>
        </p:txBody>
      </p:sp>
      <p:sp>
        <p:nvSpPr>
          <p:cNvPr id="133127" name="Rectangle 7"/>
          <p:cNvSpPr>
            <a:spLocks noChangeArrowheads="1"/>
          </p:cNvSpPr>
          <p:nvPr/>
        </p:nvSpPr>
        <p:spPr bwMode="auto">
          <a:xfrm>
            <a:off x="3962400" y="4572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N</a:t>
            </a:r>
          </a:p>
        </p:txBody>
      </p:sp>
      <p:sp>
        <p:nvSpPr>
          <p:cNvPr id="133128" name="Rectangle 8"/>
          <p:cNvSpPr>
            <a:spLocks noChangeArrowheads="1"/>
          </p:cNvSpPr>
          <p:nvPr/>
        </p:nvSpPr>
        <p:spPr bwMode="auto">
          <a:xfrm>
            <a:off x="4419600" y="41148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Ồ</a:t>
            </a:r>
          </a:p>
        </p:txBody>
      </p:sp>
      <p:sp>
        <p:nvSpPr>
          <p:cNvPr id="133129" name="Rectangle 9"/>
          <p:cNvSpPr>
            <a:spLocks noChangeArrowheads="1"/>
          </p:cNvSpPr>
          <p:nvPr/>
        </p:nvSpPr>
        <p:spPr bwMode="auto">
          <a:xfrm>
            <a:off x="3505200" y="5029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G</a:t>
            </a:r>
          </a:p>
        </p:txBody>
      </p:sp>
      <p:sp>
        <p:nvSpPr>
          <p:cNvPr id="133130" name="Rectangle 10"/>
          <p:cNvSpPr>
            <a:spLocks noChangeArrowheads="1"/>
          </p:cNvSpPr>
          <p:nvPr/>
        </p:nvSpPr>
        <p:spPr bwMode="auto">
          <a:xfrm>
            <a:off x="53340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134" name="Rectangle 14"/>
          <p:cNvSpPr>
            <a:spLocks noChangeArrowheads="1"/>
          </p:cNvSpPr>
          <p:nvPr/>
        </p:nvSpPr>
        <p:spPr bwMode="auto">
          <a:xfrm>
            <a:off x="44196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35" name="Rectangle 15"/>
          <p:cNvSpPr>
            <a:spLocks noChangeArrowheads="1"/>
          </p:cNvSpPr>
          <p:nvPr/>
        </p:nvSpPr>
        <p:spPr bwMode="auto">
          <a:xfrm>
            <a:off x="48768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Ệ</a:t>
            </a:r>
          </a:p>
        </p:txBody>
      </p:sp>
      <p:sp>
        <p:nvSpPr>
          <p:cNvPr id="133137" name="Rectangle 17"/>
          <p:cNvSpPr>
            <a:spLocks noChangeArrowheads="1"/>
          </p:cNvSpPr>
          <p:nvPr/>
        </p:nvSpPr>
        <p:spPr bwMode="auto">
          <a:xfrm>
            <a:off x="57912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41" name="Rectangle 21"/>
          <p:cNvSpPr>
            <a:spLocks noChangeArrowheads="1"/>
          </p:cNvSpPr>
          <p:nvPr/>
        </p:nvSpPr>
        <p:spPr bwMode="auto">
          <a:xfrm>
            <a:off x="44196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Ụ</a:t>
            </a:r>
          </a:p>
        </p:txBody>
      </p:sp>
      <p:sp>
        <p:nvSpPr>
          <p:cNvPr id="133142" name="Rectangle 22"/>
          <p:cNvSpPr>
            <a:spLocks noChangeArrowheads="1"/>
          </p:cNvSpPr>
          <p:nvPr/>
        </p:nvSpPr>
        <p:spPr bwMode="auto">
          <a:xfrm>
            <a:off x="53340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G</a:t>
            </a:r>
          </a:p>
        </p:txBody>
      </p:sp>
      <p:sp>
        <p:nvSpPr>
          <p:cNvPr id="133143" name="Rectangle 23"/>
          <p:cNvSpPr>
            <a:spLocks noChangeArrowheads="1"/>
          </p:cNvSpPr>
          <p:nvPr/>
        </p:nvSpPr>
        <p:spPr bwMode="auto">
          <a:xfrm>
            <a:off x="3962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O</a:t>
            </a:r>
          </a:p>
        </p:txBody>
      </p:sp>
      <p:sp>
        <p:nvSpPr>
          <p:cNvPr id="133144" name="Rectangle 24"/>
          <p:cNvSpPr>
            <a:spLocks noChangeArrowheads="1"/>
          </p:cNvSpPr>
          <p:nvPr/>
        </p:nvSpPr>
        <p:spPr bwMode="auto">
          <a:xfrm>
            <a:off x="3505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45" name="Rectangle 25"/>
          <p:cNvSpPr>
            <a:spLocks noChangeArrowheads="1"/>
          </p:cNvSpPr>
          <p:nvPr/>
        </p:nvSpPr>
        <p:spPr bwMode="auto">
          <a:xfrm>
            <a:off x="48768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46" name="Rectangle 26"/>
          <p:cNvSpPr>
            <a:spLocks noChangeArrowheads="1"/>
          </p:cNvSpPr>
          <p:nvPr/>
        </p:nvSpPr>
        <p:spPr bwMode="auto">
          <a:xfrm>
            <a:off x="5791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147" name="Rectangle 27"/>
          <p:cNvSpPr>
            <a:spLocks noChangeArrowheads="1"/>
          </p:cNvSpPr>
          <p:nvPr/>
        </p:nvSpPr>
        <p:spPr bwMode="auto">
          <a:xfrm>
            <a:off x="6248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I</a:t>
            </a:r>
          </a:p>
        </p:txBody>
      </p:sp>
      <p:sp>
        <p:nvSpPr>
          <p:cNvPr id="133148" name="Rectangle 28"/>
          <p:cNvSpPr>
            <a:spLocks noChangeArrowheads="1"/>
          </p:cNvSpPr>
          <p:nvPr/>
        </p:nvSpPr>
        <p:spPr bwMode="auto">
          <a:xfrm>
            <a:off x="5791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V</a:t>
            </a:r>
          </a:p>
        </p:txBody>
      </p:sp>
      <p:sp>
        <p:nvSpPr>
          <p:cNvPr id="133149" name="Rectangle 29"/>
          <p:cNvSpPr>
            <a:spLocks noChangeArrowheads="1"/>
          </p:cNvSpPr>
          <p:nvPr/>
        </p:nvSpPr>
        <p:spPr bwMode="auto">
          <a:xfrm>
            <a:off x="5334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Ê</a:t>
            </a:r>
          </a:p>
        </p:txBody>
      </p:sp>
      <p:sp>
        <p:nvSpPr>
          <p:cNvPr id="133150" name="Rectangle 30"/>
          <p:cNvSpPr>
            <a:spLocks noChangeArrowheads="1"/>
          </p:cNvSpPr>
          <p:nvPr/>
        </p:nvSpPr>
        <p:spPr bwMode="auto">
          <a:xfrm>
            <a:off x="3962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151" name="Rectangle 31"/>
          <p:cNvSpPr>
            <a:spLocks noChangeArrowheads="1"/>
          </p:cNvSpPr>
          <p:nvPr/>
        </p:nvSpPr>
        <p:spPr bwMode="auto">
          <a:xfrm>
            <a:off x="4419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Ờ</a:t>
            </a:r>
          </a:p>
        </p:txBody>
      </p:sp>
      <p:sp>
        <p:nvSpPr>
          <p:cNvPr id="133152" name="Rectangle 32"/>
          <p:cNvSpPr>
            <a:spLocks noChangeArrowheads="1"/>
          </p:cNvSpPr>
          <p:nvPr/>
        </p:nvSpPr>
        <p:spPr bwMode="auto">
          <a:xfrm>
            <a:off x="6248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M</a:t>
            </a:r>
          </a:p>
        </p:txBody>
      </p:sp>
      <p:sp>
        <p:nvSpPr>
          <p:cNvPr id="133153" name="Rectangle 33"/>
          <p:cNvSpPr>
            <a:spLocks noChangeArrowheads="1"/>
          </p:cNvSpPr>
          <p:nvPr/>
        </p:nvSpPr>
        <p:spPr bwMode="auto">
          <a:xfrm>
            <a:off x="3962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54" name="Rectangle 34"/>
          <p:cNvSpPr>
            <a:spLocks noChangeArrowheads="1"/>
          </p:cNvSpPr>
          <p:nvPr/>
        </p:nvSpPr>
        <p:spPr bwMode="auto">
          <a:xfrm>
            <a:off x="4876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C</a:t>
            </a:r>
          </a:p>
        </p:txBody>
      </p:sp>
      <p:sp>
        <p:nvSpPr>
          <p:cNvPr id="133155" name="Rectangle 35"/>
          <p:cNvSpPr>
            <a:spLocks noChangeArrowheads="1"/>
          </p:cNvSpPr>
          <p:nvPr/>
        </p:nvSpPr>
        <p:spPr bwMode="auto">
          <a:xfrm>
            <a:off x="57912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Í</a:t>
            </a:r>
          </a:p>
        </p:txBody>
      </p:sp>
      <p:sp>
        <p:nvSpPr>
          <p:cNvPr id="133156" name="Rectangle 36"/>
          <p:cNvSpPr>
            <a:spLocks noChangeArrowheads="1"/>
          </p:cNvSpPr>
          <p:nvPr/>
        </p:nvSpPr>
        <p:spPr bwMode="auto">
          <a:xfrm>
            <a:off x="5334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60" name="Rectangle 40"/>
          <p:cNvSpPr>
            <a:spLocks noChangeArrowheads="1"/>
          </p:cNvSpPr>
          <p:nvPr/>
        </p:nvSpPr>
        <p:spPr bwMode="auto">
          <a:xfrm>
            <a:off x="48768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163" name="Rectangle 43"/>
          <p:cNvSpPr>
            <a:spLocks noChangeArrowheads="1"/>
          </p:cNvSpPr>
          <p:nvPr/>
        </p:nvSpPr>
        <p:spPr bwMode="auto">
          <a:xfrm>
            <a:off x="30480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64" name="Rectangle 44"/>
          <p:cNvSpPr>
            <a:spLocks noChangeArrowheads="1"/>
          </p:cNvSpPr>
          <p:nvPr/>
        </p:nvSpPr>
        <p:spPr bwMode="auto">
          <a:xfrm>
            <a:off x="25908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Ô</a:t>
            </a:r>
          </a:p>
        </p:txBody>
      </p:sp>
      <p:sp>
        <p:nvSpPr>
          <p:cNvPr id="133165" name="Rectangle 45"/>
          <p:cNvSpPr>
            <a:spLocks noChangeArrowheads="1"/>
          </p:cNvSpPr>
          <p:nvPr/>
        </p:nvSpPr>
        <p:spPr bwMode="auto">
          <a:xfrm>
            <a:off x="39624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K</a:t>
            </a:r>
          </a:p>
        </p:txBody>
      </p:sp>
      <p:sp>
        <p:nvSpPr>
          <p:cNvPr id="133167" name="Rectangle 47"/>
          <p:cNvSpPr>
            <a:spLocks noChangeArrowheads="1"/>
          </p:cNvSpPr>
          <p:nvPr/>
        </p:nvSpPr>
        <p:spPr bwMode="auto">
          <a:xfrm>
            <a:off x="44196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É</a:t>
            </a:r>
          </a:p>
        </p:txBody>
      </p:sp>
      <p:sp>
        <p:nvSpPr>
          <p:cNvPr id="133169" name="Text Box 49"/>
          <p:cNvSpPr txBox="1">
            <a:spLocks noChangeArrowheads="1"/>
          </p:cNvSpPr>
          <p:nvPr/>
        </p:nvSpPr>
        <p:spPr bwMode="auto">
          <a:xfrm>
            <a:off x="8229600" y="6070600"/>
            <a:ext cx="838200" cy="711200"/>
          </a:xfrm>
          <a:prstGeom prst="rect">
            <a:avLst/>
          </a:prstGeom>
          <a:noFill/>
          <a:ln w="9525">
            <a:solidFill>
              <a:srgbClr val="00FFFF"/>
            </a:solidFill>
            <a:miter lim="800000"/>
            <a:headEnd/>
            <a:tailEnd/>
          </a:ln>
          <a:effectLst/>
        </p:spPr>
        <p:txBody>
          <a:bodyPr>
            <a:spAutoFit/>
          </a:bodyPr>
          <a:lstStyle/>
          <a:p>
            <a:pPr algn="ctr" eaLnBrk="0" hangingPunct="0">
              <a:spcBef>
                <a:spcPct val="50000"/>
              </a:spcBef>
            </a:pPr>
            <a:r>
              <a:rPr lang="en-US" sz="4000" b="1">
                <a:solidFill>
                  <a:srgbClr val="00FF00"/>
                </a:solidFill>
                <a:latin typeface="Times New Roman" pitchFamily="18" charset="0"/>
                <a:cs typeface="Times New Roman" pitchFamily="18" charset="0"/>
              </a:rPr>
              <a:t>Đ</a:t>
            </a:r>
          </a:p>
        </p:txBody>
      </p:sp>
      <p:pic>
        <p:nvPicPr>
          <p:cNvPr id="133170" name="Picture 50" descr="addemoticons172[1]"/>
          <p:cNvPicPr>
            <a:picLocks noChangeAspect="1" noChangeArrowheads="1" noCrop="1"/>
          </p:cNvPicPr>
          <p:nvPr/>
        </p:nvPicPr>
        <p:blipFill>
          <a:blip r:embed="rId4"/>
          <a:srcRect/>
          <a:stretch>
            <a:fillRect/>
          </a:stretch>
        </p:blipFill>
        <p:spPr bwMode="auto">
          <a:xfrm>
            <a:off x="6324600" y="5867400"/>
            <a:ext cx="1809750" cy="790575"/>
          </a:xfrm>
          <a:prstGeom prst="rect">
            <a:avLst/>
          </a:prstGeom>
          <a:noFill/>
        </p:spPr>
      </p:pic>
      <p:sp>
        <p:nvSpPr>
          <p:cNvPr id="133171" name="AutoShape 51"/>
          <p:cNvSpPr>
            <a:spLocks noChangeArrowheads="1"/>
          </p:cNvSpPr>
          <p:nvPr/>
        </p:nvSpPr>
        <p:spPr bwMode="auto">
          <a:xfrm>
            <a:off x="2895600" y="2286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1</a:t>
            </a:r>
          </a:p>
        </p:txBody>
      </p:sp>
      <p:sp>
        <p:nvSpPr>
          <p:cNvPr id="133172" name="AutoShape 52"/>
          <p:cNvSpPr>
            <a:spLocks noChangeArrowheads="1"/>
          </p:cNvSpPr>
          <p:nvPr/>
        </p:nvSpPr>
        <p:spPr bwMode="auto">
          <a:xfrm>
            <a:off x="2895600" y="2743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2</a:t>
            </a:r>
          </a:p>
        </p:txBody>
      </p:sp>
      <p:sp>
        <p:nvSpPr>
          <p:cNvPr id="133173" name="AutoShape 53"/>
          <p:cNvSpPr>
            <a:spLocks noChangeArrowheads="1"/>
          </p:cNvSpPr>
          <p:nvPr/>
        </p:nvSpPr>
        <p:spPr bwMode="auto">
          <a:xfrm>
            <a:off x="2895600" y="3200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3</a:t>
            </a:r>
          </a:p>
        </p:txBody>
      </p:sp>
      <p:sp>
        <p:nvSpPr>
          <p:cNvPr id="133174" name="AutoShape 54"/>
          <p:cNvSpPr>
            <a:spLocks noChangeArrowheads="1"/>
          </p:cNvSpPr>
          <p:nvPr/>
        </p:nvSpPr>
        <p:spPr bwMode="auto">
          <a:xfrm>
            <a:off x="762000" y="37338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4</a:t>
            </a:r>
          </a:p>
        </p:txBody>
      </p:sp>
      <p:sp>
        <p:nvSpPr>
          <p:cNvPr id="133175" name="AutoShape 55"/>
          <p:cNvSpPr>
            <a:spLocks noChangeArrowheads="1"/>
          </p:cNvSpPr>
          <p:nvPr/>
        </p:nvSpPr>
        <p:spPr bwMode="auto">
          <a:xfrm>
            <a:off x="3276600" y="4191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5</a:t>
            </a:r>
          </a:p>
        </p:txBody>
      </p:sp>
      <p:sp>
        <p:nvSpPr>
          <p:cNvPr id="133176" name="AutoShape 56"/>
          <p:cNvSpPr>
            <a:spLocks noChangeArrowheads="1"/>
          </p:cNvSpPr>
          <p:nvPr/>
        </p:nvSpPr>
        <p:spPr bwMode="auto">
          <a:xfrm>
            <a:off x="2438400" y="4648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6</a:t>
            </a:r>
          </a:p>
        </p:txBody>
      </p:sp>
      <p:sp>
        <p:nvSpPr>
          <p:cNvPr id="133177" name="AutoShape 57"/>
          <p:cNvSpPr>
            <a:spLocks noChangeArrowheads="1"/>
          </p:cNvSpPr>
          <p:nvPr/>
        </p:nvSpPr>
        <p:spPr bwMode="auto">
          <a:xfrm>
            <a:off x="1981200" y="5105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7</a:t>
            </a:r>
          </a:p>
        </p:txBody>
      </p:sp>
      <p:sp>
        <p:nvSpPr>
          <p:cNvPr id="133197" name="Rectangle 77"/>
          <p:cNvSpPr>
            <a:spLocks noChangeArrowheads="1"/>
          </p:cNvSpPr>
          <p:nvPr/>
        </p:nvSpPr>
        <p:spPr bwMode="auto">
          <a:xfrm>
            <a:off x="39624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G</a:t>
            </a:r>
          </a:p>
        </p:txBody>
      </p:sp>
      <p:sp>
        <p:nvSpPr>
          <p:cNvPr id="133201" name="Rectangle 81"/>
          <p:cNvSpPr>
            <a:spLocks noChangeArrowheads="1"/>
          </p:cNvSpPr>
          <p:nvPr/>
        </p:nvSpPr>
        <p:spPr bwMode="auto">
          <a:xfrm>
            <a:off x="3505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P</a:t>
            </a:r>
          </a:p>
        </p:txBody>
      </p:sp>
      <p:sp>
        <p:nvSpPr>
          <p:cNvPr id="133202" name="Rectangle 82"/>
          <p:cNvSpPr>
            <a:spLocks noChangeArrowheads="1"/>
          </p:cNvSpPr>
          <p:nvPr/>
        </p:nvSpPr>
        <p:spPr bwMode="auto">
          <a:xfrm>
            <a:off x="53340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Ế</a:t>
            </a:r>
          </a:p>
        </p:txBody>
      </p:sp>
      <p:sp>
        <p:nvSpPr>
          <p:cNvPr id="133203" name="Rectangle 83"/>
          <p:cNvSpPr>
            <a:spLocks noChangeArrowheads="1"/>
          </p:cNvSpPr>
          <p:nvPr/>
        </p:nvSpPr>
        <p:spPr bwMode="auto">
          <a:xfrm>
            <a:off x="5791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P</a:t>
            </a:r>
          </a:p>
        </p:txBody>
      </p:sp>
      <p:sp>
        <p:nvSpPr>
          <p:cNvPr id="133205" name="Rectangle 85"/>
          <p:cNvSpPr>
            <a:spLocks noChangeArrowheads="1"/>
          </p:cNvSpPr>
          <p:nvPr/>
        </p:nvSpPr>
        <p:spPr bwMode="auto">
          <a:xfrm>
            <a:off x="48768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B</a:t>
            </a:r>
          </a:p>
        </p:txBody>
      </p:sp>
      <p:sp>
        <p:nvSpPr>
          <p:cNvPr id="133206" name="Rectangle 86"/>
          <p:cNvSpPr>
            <a:spLocks noChangeArrowheads="1"/>
          </p:cNvSpPr>
          <p:nvPr/>
        </p:nvSpPr>
        <p:spPr bwMode="auto">
          <a:xfrm>
            <a:off x="6705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209" name="Rectangle 89"/>
          <p:cNvSpPr>
            <a:spLocks noChangeArrowheads="1"/>
          </p:cNvSpPr>
          <p:nvPr/>
        </p:nvSpPr>
        <p:spPr bwMode="auto">
          <a:xfrm>
            <a:off x="30480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V</a:t>
            </a:r>
          </a:p>
        </p:txBody>
      </p:sp>
      <p:sp>
        <p:nvSpPr>
          <p:cNvPr id="133210" name="Rectangle 90"/>
          <p:cNvSpPr>
            <a:spLocks noChangeArrowheads="1"/>
          </p:cNvSpPr>
          <p:nvPr/>
        </p:nvSpPr>
        <p:spPr bwMode="auto">
          <a:xfrm>
            <a:off x="35052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Ă</a:t>
            </a:r>
          </a:p>
        </p:txBody>
      </p:sp>
      <p:sp>
        <p:nvSpPr>
          <p:cNvPr id="133211" name="Rectangle 91"/>
          <p:cNvSpPr>
            <a:spLocks noChangeArrowheads="1"/>
          </p:cNvSpPr>
          <p:nvPr/>
        </p:nvSpPr>
        <p:spPr bwMode="auto">
          <a:xfrm>
            <a:off x="44196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B</a:t>
            </a:r>
          </a:p>
        </p:txBody>
      </p:sp>
      <p:pic>
        <p:nvPicPr>
          <p:cNvPr id="133216" name="Picture 96" descr="0003-3"/>
          <p:cNvPicPr>
            <a:picLocks noChangeAspect="1" noChangeArrowheads="1" noCrop="1"/>
          </p:cNvPicPr>
          <p:nvPr/>
        </p:nvPicPr>
        <p:blipFill>
          <a:blip r:embed="rId5"/>
          <a:srcRect/>
          <a:stretch>
            <a:fillRect/>
          </a:stretch>
        </p:blipFill>
        <p:spPr bwMode="auto">
          <a:xfrm>
            <a:off x="457200" y="304800"/>
            <a:ext cx="1166813" cy="1676400"/>
          </a:xfrm>
          <a:prstGeom prst="rect">
            <a:avLst/>
          </a:prstGeom>
          <a:noFill/>
        </p:spPr>
      </p:pic>
      <p:sp>
        <p:nvSpPr>
          <p:cNvPr id="133217" name="WordArt 97"/>
          <p:cNvSpPr>
            <a:spLocks noChangeArrowheads="1" noChangeShapeType="1" noTextEdit="1"/>
          </p:cNvSpPr>
          <p:nvPr/>
        </p:nvSpPr>
        <p:spPr bwMode="auto">
          <a:xfrm>
            <a:off x="2286000" y="1200150"/>
            <a:ext cx="1943100" cy="476250"/>
          </a:xfrm>
          <a:prstGeom prst="rect">
            <a:avLst/>
          </a:prstGeom>
        </p:spPr>
        <p:txBody>
          <a:bodyPr wrap="none" fromWordArt="1">
            <a:prstTxWarp prst="textPlain">
              <a:avLst>
                <a:gd name="adj" fmla="val 50000"/>
              </a:avLst>
            </a:prstTxWarp>
          </a:bodyPr>
          <a:lstStyle/>
          <a:p>
            <a:pPr algn="ctr"/>
            <a:r>
              <a:rPr lang="vi-VN" sz="2800" b="1" kern="1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rPr>
              <a:t>TRÒ CHƠI</a:t>
            </a:r>
            <a:endParaRPr lang="en-US" sz="2800" b="1" kern="1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133218" name="WordArt 98"/>
          <p:cNvSpPr>
            <a:spLocks noChangeArrowheads="1" noChangeShapeType="1" noTextEdit="1"/>
          </p:cNvSpPr>
          <p:nvPr/>
        </p:nvSpPr>
        <p:spPr bwMode="auto">
          <a:xfrm>
            <a:off x="4724400" y="13335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pitchFamily="18" charset="0"/>
                <a:cs typeface="Times New Roman" pitchFamily="18" charset="0"/>
              </a:rPr>
              <a:t>Ô CHỮ KÌ DIỆU</a:t>
            </a:r>
          </a:p>
        </p:txBody>
      </p:sp>
      <p:sp>
        <p:nvSpPr>
          <p:cNvPr id="133219" name="Rectangle 99"/>
          <p:cNvSpPr>
            <a:spLocks noChangeArrowheads="1"/>
          </p:cNvSpPr>
          <p:nvPr/>
        </p:nvSpPr>
        <p:spPr bwMode="auto">
          <a:xfrm>
            <a:off x="6248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R</a:t>
            </a:r>
          </a:p>
        </p:txBody>
      </p:sp>
      <p:sp>
        <p:nvSpPr>
          <p:cNvPr id="133220" name="Rectangle 100"/>
          <p:cNvSpPr>
            <a:spLocks noChangeArrowheads="1"/>
          </p:cNvSpPr>
          <p:nvPr/>
        </p:nvSpPr>
        <p:spPr bwMode="auto">
          <a:xfrm>
            <a:off x="67056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Ù</a:t>
            </a:r>
          </a:p>
        </p:txBody>
      </p:sp>
      <p:sp>
        <p:nvSpPr>
          <p:cNvPr id="133221" name="Rectangle 101"/>
          <p:cNvSpPr>
            <a:spLocks noChangeArrowheads="1"/>
          </p:cNvSpPr>
          <p:nvPr/>
        </p:nvSpPr>
        <p:spPr bwMode="auto">
          <a:xfrm>
            <a:off x="3505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Ơ</a:t>
            </a:r>
          </a:p>
        </p:txBody>
      </p:sp>
      <p:sp>
        <p:nvSpPr>
          <p:cNvPr id="133222" name="Rectangle 102"/>
          <p:cNvSpPr>
            <a:spLocks noChangeArrowheads="1"/>
          </p:cNvSpPr>
          <p:nvPr/>
        </p:nvSpPr>
        <p:spPr bwMode="auto">
          <a:xfrm>
            <a:off x="3048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S</a:t>
            </a:r>
          </a:p>
        </p:txBody>
      </p:sp>
      <p:sp>
        <p:nvSpPr>
          <p:cNvPr id="133223" name="Rectangle 103"/>
          <p:cNvSpPr>
            <a:spLocks noChangeArrowheads="1"/>
          </p:cNvSpPr>
          <p:nvPr/>
        </p:nvSpPr>
        <p:spPr bwMode="auto">
          <a:xfrm>
            <a:off x="25908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U</a:t>
            </a:r>
          </a:p>
        </p:txBody>
      </p:sp>
      <p:sp>
        <p:nvSpPr>
          <p:cNvPr id="133224" name="Rectangle 104"/>
          <p:cNvSpPr>
            <a:spLocks noChangeArrowheads="1"/>
          </p:cNvSpPr>
          <p:nvPr/>
        </p:nvSpPr>
        <p:spPr bwMode="auto">
          <a:xfrm>
            <a:off x="2133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225" name="Rectangle 105"/>
          <p:cNvSpPr>
            <a:spLocks noChangeArrowheads="1"/>
          </p:cNvSpPr>
          <p:nvPr/>
        </p:nvSpPr>
        <p:spPr bwMode="auto">
          <a:xfrm>
            <a:off x="1676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226" name="Rectangle 106"/>
          <p:cNvSpPr>
            <a:spLocks noChangeArrowheads="1"/>
          </p:cNvSpPr>
          <p:nvPr/>
        </p:nvSpPr>
        <p:spPr bwMode="auto">
          <a:xfrm>
            <a:off x="1219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L</a:t>
            </a:r>
          </a:p>
        </p:txBody>
      </p:sp>
      <p:sp>
        <p:nvSpPr>
          <p:cNvPr id="133227" name="Rectangle 107"/>
          <p:cNvSpPr>
            <a:spLocks noChangeArrowheads="1"/>
          </p:cNvSpPr>
          <p:nvPr/>
        </p:nvSpPr>
        <p:spPr bwMode="auto">
          <a:xfrm>
            <a:off x="67056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I</a:t>
            </a:r>
          </a:p>
        </p:txBody>
      </p:sp>
      <p:sp>
        <p:nvSpPr>
          <p:cNvPr id="133228" name="Rectangle 108"/>
          <p:cNvSpPr>
            <a:spLocks noChangeArrowheads="1"/>
          </p:cNvSpPr>
          <p:nvPr/>
        </p:nvSpPr>
        <p:spPr bwMode="auto">
          <a:xfrm>
            <a:off x="7162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229" name="Rectangle 109"/>
          <p:cNvSpPr>
            <a:spLocks noChangeArrowheads="1"/>
          </p:cNvSpPr>
          <p:nvPr/>
        </p:nvSpPr>
        <p:spPr bwMode="auto">
          <a:xfrm>
            <a:off x="7620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3216"/>
                                        </p:tgtEl>
                                        <p:attrNameLst>
                                          <p:attrName>style.visibility</p:attrName>
                                        </p:attrNameLst>
                                      </p:cBhvr>
                                      <p:to>
                                        <p:strVal val="visible"/>
                                      </p:to>
                                    </p:set>
                                    <p:animEffect transition="in" filter="wheel(4)">
                                      <p:cBhvr>
                                        <p:cTn id="7" dur="2000"/>
                                        <p:tgtEl>
                                          <p:spTgt spid="133216"/>
                                        </p:tgtEl>
                                      </p:cBhvr>
                                    </p:animEffect>
                                  </p:childTnLst>
                                </p:cTn>
                              </p:par>
                              <p:par>
                                <p:cTn id="8" presetID="21" presetClass="entr" presetSubtype="4" fill="hold" nodeType="withEffect">
                                  <p:stCondLst>
                                    <p:cond delay="0"/>
                                  </p:stCondLst>
                                  <p:childTnLst>
                                    <p:set>
                                      <p:cBhvr>
                                        <p:cTn id="9" dur="1" fill="hold">
                                          <p:stCondLst>
                                            <p:cond delay="0"/>
                                          </p:stCondLst>
                                        </p:cTn>
                                        <p:tgtEl>
                                          <p:spTgt spid="133216"/>
                                        </p:tgtEl>
                                        <p:attrNameLst>
                                          <p:attrName>style.visibility</p:attrName>
                                        </p:attrNameLst>
                                      </p:cBhvr>
                                      <p:to>
                                        <p:strVal val="visible"/>
                                      </p:to>
                                    </p:set>
                                    <p:animEffect transition="in" filter="wheel(4)">
                                      <p:cBhvr>
                                        <p:cTn id="10" dur="2000"/>
                                        <p:tgtEl>
                                          <p:spTgt spid="133216"/>
                                        </p:tgtEl>
                                      </p:cBhvr>
                                    </p:animEffect>
                                  </p:childTnLst>
                                </p:cTn>
                              </p:par>
                            </p:childTnLst>
                          </p:cTn>
                        </p:par>
                        <p:par>
                          <p:cTn id="11" fill="hold">
                            <p:stCondLst>
                              <p:cond delay="2000"/>
                            </p:stCondLst>
                            <p:childTnLst>
                              <p:par>
                                <p:cTn id="12" presetID="51" presetClass="entr" presetSubtype="0" fill="hold" grpId="0" nodeType="afterEffect">
                                  <p:stCondLst>
                                    <p:cond delay="0"/>
                                  </p:stCondLst>
                                  <p:childTnLst>
                                    <p:set>
                                      <p:cBhvr>
                                        <p:cTn id="13" dur="1" fill="hold">
                                          <p:stCondLst>
                                            <p:cond delay="0"/>
                                          </p:stCondLst>
                                        </p:cTn>
                                        <p:tgtEl>
                                          <p:spTgt spid="133217"/>
                                        </p:tgtEl>
                                        <p:attrNameLst>
                                          <p:attrName>style.visibility</p:attrName>
                                        </p:attrNameLst>
                                      </p:cBhvr>
                                      <p:to>
                                        <p:strVal val="visible"/>
                                      </p:to>
                                    </p:set>
                                    <p:animEffect transition="in" filter="fade">
                                      <p:cBhvr>
                                        <p:cTn id="14" dur="192" decel="100000"/>
                                        <p:tgtEl>
                                          <p:spTgt spid="133217"/>
                                        </p:tgtEl>
                                      </p:cBhvr>
                                    </p:animEffect>
                                    <p:animScale>
                                      <p:cBhvr>
                                        <p:cTn id="15" dur="192" decel="100000"/>
                                        <p:tgtEl>
                                          <p:spTgt spid="133217"/>
                                        </p:tgtEl>
                                      </p:cBhvr>
                                      <p:from x="10000" y="10000"/>
                                      <p:to x="200000" y="450000"/>
                                    </p:animScale>
                                    <p:animScale>
                                      <p:cBhvr>
                                        <p:cTn id="16" dur="308" accel="100000" fill="hold">
                                          <p:stCondLst>
                                            <p:cond delay="192"/>
                                          </p:stCondLst>
                                        </p:cTn>
                                        <p:tgtEl>
                                          <p:spTgt spid="133217"/>
                                        </p:tgtEl>
                                      </p:cBhvr>
                                      <p:from x="200000" y="450000"/>
                                      <p:to x="100000" y="100000"/>
                                    </p:animScale>
                                    <p:set>
                                      <p:cBhvr>
                                        <p:cTn id="17" dur="192" fill="hold"/>
                                        <p:tgtEl>
                                          <p:spTgt spid="133217"/>
                                        </p:tgtEl>
                                        <p:attrNameLst>
                                          <p:attrName>ppt_x</p:attrName>
                                        </p:attrNameLst>
                                      </p:cBhvr>
                                      <p:to>
                                        <p:strVal val="(0.5)"/>
                                      </p:to>
                                    </p:set>
                                    <p:anim from="(0.5)" to="(#ppt_x)" calcmode="lin" valueType="num">
                                      <p:cBhvr>
                                        <p:cTn id="18" dur="308" accel="100000" fill="hold">
                                          <p:stCondLst>
                                            <p:cond delay="192"/>
                                          </p:stCondLst>
                                        </p:cTn>
                                        <p:tgtEl>
                                          <p:spTgt spid="133217"/>
                                        </p:tgtEl>
                                        <p:attrNameLst>
                                          <p:attrName>ppt_x</p:attrName>
                                        </p:attrNameLst>
                                      </p:cBhvr>
                                    </p:anim>
                                    <p:set>
                                      <p:cBhvr>
                                        <p:cTn id="19" dur="192" fill="hold"/>
                                        <p:tgtEl>
                                          <p:spTgt spid="133217"/>
                                        </p:tgtEl>
                                        <p:attrNameLst>
                                          <p:attrName>ppt_y</p:attrName>
                                        </p:attrNameLst>
                                      </p:cBhvr>
                                      <p:to>
                                        <p:strVal val="(#ppt_y+0.4)"/>
                                      </p:to>
                                    </p:set>
                                    <p:anim from="(#ppt_y+0.4)" to="(#ppt_y)" calcmode="lin" valueType="num">
                                      <p:cBhvr>
                                        <p:cTn id="20" dur="308" accel="100000" fill="hold">
                                          <p:stCondLst>
                                            <p:cond delay="192"/>
                                          </p:stCondLst>
                                        </p:cTn>
                                        <p:tgtEl>
                                          <p:spTgt spid="133217"/>
                                        </p:tgtEl>
                                        <p:attrNameLst>
                                          <p:attrName>ppt_y</p:attrName>
                                        </p:attrNameLst>
                                      </p:cBhvr>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21" presetID="19" presetClass="entr" presetSubtype="10" fill="hold" grpId="0" nodeType="withEffect">
                                  <p:stCondLst>
                                    <p:cond delay="0"/>
                                  </p:stCondLst>
                                  <p:childTnLst>
                                    <p:set>
                                      <p:cBhvr>
                                        <p:cTn id="22" dur="1" fill="hold">
                                          <p:stCondLst>
                                            <p:cond delay="0"/>
                                          </p:stCondLst>
                                        </p:cTn>
                                        <p:tgtEl>
                                          <p:spTgt spid="133218"/>
                                        </p:tgtEl>
                                        <p:attrNameLst>
                                          <p:attrName>style.visibility</p:attrName>
                                        </p:attrNameLst>
                                      </p:cBhvr>
                                      <p:to>
                                        <p:strVal val="visible"/>
                                      </p:to>
                                    </p:set>
                                    <p:anim calcmode="lin" valueType="num">
                                      <p:cBhvr>
                                        <p:cTn id="23" dur="5000" fill="hold"/>
                                        <p:tgtEl>
                                          <p:spTgt spid="133218"/>
                                        </p:tgtEl>
                                        <p:attrNameLst>
                                          <p:attrName>ppt_w</p:attrName>
                                        </p:attrNameLst>
                                      </p:cBhvr>
                                      <p:tavLst>
                                        <p:tav tm="0" fmla="#ppt_w*sin(2.5*pi*$)">
                                          <p:val>
                                            <p:fltVal val="0"/>
                                          </p:val>
                                        </p:tav>
                                        <p:tav tm="100000">
                                          <p:val>
                                            <p:fltVal val="1"/>
                                          </p:val>
                                        </p:tav>
                                      </p:tavLst>
                                    </p:anim>
                                    <p:anim calcmode="lin" valueType="num">
                                      <p:cBhvr>
                                        <p:cTn id="24" dur="5000" fill="hold"/>
                                        <p:tgtEl>
                                          <p:spTgt spid="133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3171"/>
                    </p:tgtEl>
                  </p:cond>
                </p:stCondLst>
                <p:endSync evt="end" delay="0">
                  <p:rtn val="all"/>
                </p:endSync>
                <p:childTnLst>
                  <p:par>
                    <p:cTn id="26" fill="hold">
                      <p:stCondLst>
                        <p:cond delay="0"/>
                      </p:stCondLst>
                      <p:childTnLst>
                        <p:par>
                          <p:cTn id="27" fill="hold">
                            <p:stCondLst>
                              <p:cond delay="0"/>
                            </p:stCondLst>
                            <p:childTnLst>
                              <p:par>
                                <p:cTn id="28" presetID="21" presetClass="entr" presetSubtype="4" fill="hold" nodeType="withEffect">
                                  <p:stCondLst>
                                    <p:cond delay="0"/>
                                  </p:stCondLst>
                                  <p:childTnLst>
                                    <p:set>
                                      <p:cBhvr>
                                        <p:cTn id="29" dur="1" fill="hold">
                                          <p:stCondLst>
                                            <p:cond delay="0"/>
                                          </p:stCondLst>
                                        </p:cTn>
                                        <p:tgtEl>
                                          <p:spTgt spid="133134">
                                            <p:txEl>
                                              <p:pRg st="0" end="0"/>
                                            </p:txEl>
                                          </p:spTgt>
                                        </p:tgtEl>
                                        <p:attrNameLst>
                                          <p:attrName>style.visibility</p:attrName>
                                        </p:attrNameLst>
                                      </p:cBhvr>
                                      <p:to>
                                        <p:strVal val="visible"/>
                                      </p:to>
                                    </p:set>
                                    <p:animEffect transition="in" filter="wheel(4)">
                                      <p:cBhvr>
                                        <p:cTn id="30" dur="2000"/>
                                        <p:tgtEl>
                                          <p:spTgt spid="133134">
                                            <p:txEl>
                                              <p:pRg st="0" end="0"/>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133135">
                                            <p:txEl>
                                              <p:pRg st="0" end="0"/>
                                            </p:txEl>
                                          </p:spTgt>
                                        </p:tgtEl>
                                        <p:attrNameLst>
                                          <p:attrName>style.visibility</p:attrName>
                                        </p:attrNameLst>
                                      </p:cBhvr>
                                      <p:to>
                                        <p:strVal val="visible"/>
                                      </p:to>
                                    </p:set>
                                    <p:animEffect transition="in" filter="wheel(4)">
                                      <p:cBhvr>
                                        <p:cTn id="33" dur="2000"/>
                                        <p:tgtEl>
                                          <p:spTgt spid="133135">
                                            <p:txEl>
                                              <p:pRg st="0" end="0"/>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133130">
                                            <p:txEl>
                                              <p:pRg st="0" end="0"/>
                                            </p:txEl>
                                          </p:spTgt>
                                        </p:tgtEl>
                                        <p:attrNameLst>
                                          <p:attrName>style.visibility</p:attrName>
                                        </p:attrNameLst>
                                      </p:cBhvr>
                                      <p:to>
                                        <p:strVal val="visible"/>
                                      </p:to>
                                    </p:set>
                                    <p:animEffect transition="in" filter="wheel(4)">
                                      <p:cBhvr>
                                        <p:cTn id="36" dur="2000"/>
                                        <p:tgtEl>
                                          <p:spTgt spid="133130">
                                            <p:txEl>
                                              <p:pRg st="0" end="0"/>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133123">
                                            <p:txEl>
                                              <p:pRg st="0" end="0"/>
                                            </p:txEl>
                                          </p:spTgt>
                                        </p:tgtEl>
                                        <p:attrNameLst>
                                          <p:attrName>style.visibility</p:attrName>
                                        </p:attrNameLst>
                                      </p:cBhvr>
                                      <p:to>
                                        <p:strVal val="visible"/>
                                      </p:to>
                                    </p:set>
                                    <p:animEffect transition="in" filter="wheel(4)">
                                      <p:cBhvr>
                                        <p:cTn id="39" dur="2000"/>
                                        <p:tgtEl>
                                          <p:spTgt spid="133123">
                                            <p:txEl>
                                              <p:pRg st="0" end="0"/>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133137">
                                            <p:txEl>
                                              <p:pRg st="0" end="0"/>
                                            </p:txEl>
                                          </p:spTgt>
                                        </p:tgtEl>
                                        <p:attrNameLst>
                                          <p:attrName>style.visibility</p:attrName>
                                        </p:attrNameLst>
                                      </p:cBhvr>
                                      <p:to>
                                        <p:strVal val="visible"/>
                                      </p:to>
                                    </p:set>
                                    <p:animEffect transition="in" filter="wheel(4)">
                                      <p:cBhvr>
                                        <p:cTn id="42" dur="2000"/>
                                        <p:tgtEl>
                                          <p:spTgt spid="133137">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par>
                                <p:cTn id="43" presetID="21" presetClass="entr" presetSubtype="4" fill="hold" nodeType="withEffect">
                                  <p:stCondLst>
                                    <p:cond delay="0"/>
                                  </p:stCondLst>
                                  <p:childTnLst>
                                    <p:set>
                                      <p:cBhvr>
                                        <p:cTn id="44" dur="1" fill="hold">
                                          <p:stCondLst>
                                            <p:cond delay="0"/>
                                          </p:stCondLst>
                                        </p:cTn>
                                        <p:tgtEl>
                                          <p:spTgt spid="133197">
                                            <p:txEl>
                                              <p:pRg st="0" end="0"/>
                                            </p:txEl>
                                          </p:spTgt>
                                        </p:tgtEl>
                                        <p:attrNameLst>
                                          <p:attrName>style.visibility</p:attrName>
                                        </p:attrNameLst>
                                      </p:cBhvr>
                                      <p:to>
                                        <p:strVal val="visible"/>
                                      </p:to>
                                    </p:set>
                                    <p:animEffect transition="in" filter="wheel(4)">
                                      <p:cBhvr>
                                        <p:cTn id="45" dur="2000"/>
                                        <p:tgtEl>
                                          <p:spTgt spid="133197">
                                            <p:txEl>
                                              <p:pRg st="0" end="0"/>
                                            </p:txEl>
                                          </p:spTgt>
                                        </p:tgtEl>
                                      </p:cBhvr>
                                    </p:animEffect>
                                  </p:childTnLst>
                                </p:cTn>
                              </p:par>
                            </p:childTnLst>
                          </p:cTn>
                        </p:par>
                      </p:childTnLst>
                    </p:cTn>
                  </p:par>
                </p:childTnLst>
              </p:cTn>
              <p:nextCondLst>
                <p:cond evt="onClick" delay="0">
                  <p:tgtEl>
                    <p:spTgt spid="133171"/>
                  </p:tgtEl>
                </p:cond>
              </p:nextCondLst>
            </p:seq>
            <p:seq concurrent="1" nextAc="seek">
              <p:cTn id="46" restart="whenNotActive" fill="hold" evtFilter="cancelBubble" nodeType="interactiveSeq">
                <p:stCondLst>
                  <p:cond evt="onClick" delay="0">
                    <p:tgtEl>
                      <p:spTgt spid="133172"/>
                    </p:tgtEl>
                  </p:cond>
                </p:stCondLst>
                <p:endSync evt="end" delay="0">
                  <p:rtn val="all"/>
                </p:endSync>
                <p:childTnLst>
                  <p:par>
                    <p:cTn id="47" fill="hold">
                      <p:stCondLst>
                        <p:cond delay="0"/>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33124">
                                            <p:txEl>
                                              <p:pRg st="0" end="0"/>
                                            </p:txEl>
                                          </p:spTgt>
                                        </p:tgtEl>
                                        <p:attrNameLst>
                                          <p:attrName>style.visibility</p:attrName>
                                        </p:attrNameLst>
                                      </p:cBhvr>
                                      <p:to>
                                        <p:strVal val="visible"/>
                                      </p:to>
                                    </p:set>
                                    <p:animEffect transition="in" filter="wheel(4)">
                                      <p:cBhvr>
                                        <p:cTn id="51" dur="2000"/>
                                        <p:tgtEl>
                                          <p:spTgt spid="133124">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2" presetID="21" presetClass="entr" presetSubtype="4" fill="hold" nodeType="withEffect">
                                  <p:stCondLst>
                                    <p:cond delay="0"/>
                                  </p:stCondLst>
                                  <p:childTnLst>
                                    <p:set>
                                      <p:cBhvr>
                                        <p:cTn id="53" dur="1" fill="hold">
                                          <p:stCondLst>
                                            <p:cond delay="0"/>
                                          </p:stCondLst>
                                        </p:cTn>
                                        <p:tgtEl>
                                          <p:spTgt spid="133203">
                                            <p:txEl>
                                              <p:pRg st="0" end="0"/>
                                            </p:txEl>
                                          </p:spTgt>
                                        </p:tgtEl>
                                        <p:attrNameLst>
                                          <p:attrName>style.visibility</p:attrName>
                                        </p:attrNameLst>
                                      </p:cBhvr>
                                      <p:to>
                                        <p:strVal val="visible"/>
                                      </p:to>
                                    </p:set>
                                    <p:animEffect transition="in" filter="wheel(4)">
                                      <p:cBhvr>
                                        <p:cTn id="54" dur="2000"/>
                                        <p:tgtEl>
                                          <p:spTgt spid="133203">
                                            <p:txEl>
                                              <p:pRg st="0" end="0"/>
                                            </p:txEl>
                                          </p:spTgt>
                                        </p:tgtEl>
                                      </p:cBhvr>
                                    </p:animEffect>
                                  </p:childTnLst>
                                </p:cTn>
                              </p:par>
                              <p:par>
                                <p:cTn id="55" presetID="21" presetClass="entr" presetSubtype="4" fill="hold" nodeType="withEffect">
                                  <p:stCondLst>
                                    <p:cond delay="0"/>
                                  </p:stCondLst>
                                  <p:childTnLst>
                                    <p:set>
                                      <p:cBhvr>
                                        <p:cTn id="56" dur="1" fill="hold">
                                          <p:stCondLst>
                                            <p:cond delay="0"/>
                                          </p:stCondLst>
                                        </p:cTn>
                                        <p:tgtEl>
                                          <p:spTgt spid="133141">
                                            <p:txEl>
                                              <p:pRg st="0" end="0"/>
                                            </p:txEl>
                                          </p:spTgt>
                                        </p:tgtEl>
                                        <p:attrNameLst>
                                          <p:attrName>style.visibility</p:attrName>
                                        </p:attrNameLst>
                                      </p:cBhvr>
                                      <p:to>
                                        <p:strVal val="visible"/>
                                      </p:to>
                                    </p:set>
                                    <p:animEffect transition="in" filter="wheel(4)">
                                      <p:cBhvr>
                                        <p:cTn id="57" dur="2000"/>
                                        <p:tgtEl>
                                          <p:spTgt spid="133141">
                                            <p:txEl>
                                              <p:pRg st="0" end="0"/>
                                            </p:txEl>
                                          </p:spTgt>
                                        </p:tgtEl>
                                      </p:cBhvr>
                                    </p:animEffect>
                                  </p:childTnLst>
                                </p:cTn>
                              </p:par>
                              <p:par>
                                <p:cTn id="58" presetID="21" presetClass="entr" presetSubtype="4" fill="hold" nodeType="withEffect">
                                  <p:stCondLst>
                                    <p:cond delay="0"/>
                                  </p:stCondLst>
                                  <p:childTnLst>
                                    <p:set>
                                      <p:cBhvr>
                                        <p:cTn id="59" dur="1" fill="hold">
                                          <p:stCondLst>
                                            <p:cond delay="0"/>
                                          </p:stCondLst>
                                        </p:cTn>
                                        <p:tgtEl>
                                          <p:spTgt spid="133205">
                                            <p:txEl>
                                              <p:pRg st="0" end="0"/>
                                            </p:txEl>
                                          </p:spTgt>
                                        </p:tgtEl>
                                        <p:attrNameLst>
                                          <p:attrName>style.visibility</p:attrName>
                                        </p:attrNameLst>
                                      </p:cBhvr>
                                      <p:to>
                                        <p:strVal val="visible"/>
                                      </p:to>
                                    </p:set>
                                    <p:animEffect transition="in" filter="wheel(4)">
                                      <p:cBhvr>
                                        <p:cTn id="60" dur="2000"/>
                                        <p:tgtEl>
                                          <p:spTgt spid="133205">
                                            <p:txEl>
                                              <p:pRg st="0" end="0"/>
                                            </p:txEl>
                                          </p:spTgt>
                                        </p:tgtEl>
                                      </p:cBhvr>
                                    </p:animEffect>
                                  </p:childTnLst>
                                </p:cTn>
                              </p:par>
                              <p:par>
                                <p:cTn id="61" presetID="21" presetClass="entr" presetSubtype="4" fill="hold" nodeType="withEffect">
                                  <p:stCondLst>
                                    <p:cond delay="0"/>
                                  </p:stCondLst>
                                  <p:childTnLst>
                                    <p:set>
                                      <p:cBhvr>
                                        <p:cTn id="62" dur="1" fill="hold">
                                          <p:stCondLst>
                                            <p:cond delay="0"/>
                                          </p:stCondLst>
                                        </p:cTn>
                                        <p:tgtEl>
                                          <p:spTgt spid="133202">
                                            <p:txEl>
                                              <p:pRg st="0" end="0"/>
                                            </p:txEl>
                                          </p:spTgt>
                                        </p:tgtEl>
                                        <p:attrNameLst>
                                          <p:attrName>style.visibility</p:attrName>
                                        </p:attrNameLst>
                                      </p:cBhvr>
                                      <p:to>
                                        <p:strVal val="visible"/>
                                      </p:to>
                                    </p:set>
                                    <p:animEffect transition="in" filter="wheel(4)">
                                      <p:cBhvr>
                                        <p:cTn id="63" dur="2000"/>
                                        <p:tgtEl>
                                          <p:spTgt spid="133202">
                                            <p:txEl>
                                              <p:pRg st="0" end="0"/>
                                            </p:txEl>
                                          </p:spTgt>
                                        </p:tgtEl>
                                      </p:cBhvr>
                                    </p:animEffect>
                                  </p:childTnLst>
                                </p:cTn>
                              </p:par>
                              <p:par>
                                <p:cTn id="64" presetID="21" presetClass="entr" presetSubtype="4" fill="hold" nodeType="withEffect">
                                  <p:stCondLst>
                                    <p:cond delay="0"/>
                                  </p:stCondLst>
                                  <p:childTnLst>
                                    <p:set>
                                      <p:cBhvr>
                                        <p:cTn id="65" dur="1" fill="hold">
                                          <p:stCondLst>
                                            <p:cond delay="0"/>
                                          </p:stCondLst>
                                        </p:cTn>
                                        <p:tgtEl>
                                          <p:spTgt spid="133201">
                                            <p:txEl>
                                              <p:pRg st="0" end="0"/>
                                            </p:txEl>
                                          </p:spTgt>
                                        </p:tgtEl>
                                        <p:attrNameLst>
                                          <p:attrName>style.visibility</p:attrName>
                                        </p:attrNameLst>
                                      </p:cBhvr>
                                      <p:to>
                                        <p:strVal val="visible"/>
                                      </p:to>
                                    </p:set>
                                    <p:animEffect transition="in" filter="wheel(4)">
                                      <p:cBhvr>
                                        <p:cTn id="66" dur="2000"/>
                                        <p:tgtEl>
                                          <p:spTgt spid="133201">
                                            <p:txEl>
                                              <p:pRg st="0" end="0"/>
                                            </p:txEl>
                                          </p:spTgt>
                                        </p:tgtEl>
                                      </p:cBhvr>
                                    </p:animEffect>
                                  </p:childTnLst>
                                </p:cTn>
                              </p:par>
                            </p:childTnLst>
                          </p:cTn>
                        </p:par>
                      </p:childTnLst>
                    </p:cTn>
                  </p:par>
                </p:childTnLst>
              </p:cTn>
              <p:nextCondLst>
                <p:cond evt="onClick" delay="0">
                  <p:tgtEl>
                    <p:spTgt spid="133172"/>
                  </p:tgtEl>
                </p:cond>
              </p:nextCondLst>
            </p:seq>
            <p:seq concurrent="1" nextAc="seek">
              <p:cTn id="67" restart="whenNotActive" fill="hold" evtFilter="cancelBubble" nodeType="interactiveSeq">
                <p:stCondLst>
                  <p:cond evt="onClick" delay="0">
                    <p:tgtEl>
                      <p:spTgt spid="133173"/>
                    </p:tgtEl>
                  </p:cond>
                </p:stCondLst>
                <p:endSync evt="end" delay="0">
                  <p:rtn val="all"/>
                </p:endSync>
                <p:childTnLst>
                  <p:par>
                    <p:cTn id="68" fill="hold">
                      <p:stCondLst>
                        <p:cond delay="0"/>
                      </p:stCondLst>
                      <p:childTnLst>
                        <p:par>
                          <p:cTn id="69" fill="hold">
                            <p:stCondLst>
                              <p:cond delay="0"/>
                            </p:stCondLst>
                            <p:childTnLst>
                              <p:par>
                                <p:cTn id="70" presetID="21" presetClass="entr" presetSubtype="4" fill="hold" nodeType="withEffect">
                                  <p:stCondLst>
                                    <p:cond delay="0"/>
                                  </p:stCondLst>
                                  <p:childTnLst>
                                    <p:set>
                                      <p:cBhvr>
                                        <p:cTn id="71" dur="1" fill="hold">
                                          <p:stCondLst>
                                            <p:cond delay="0"/>
                                          </p:stCondLst>
                                        </p:cTn>
                                        <p:tgtEl>
                                          <p:spTgt spid="133146">
                                            <p:txEl>
                                              <p:pRg st="0" end="0"/>
                                            </p:txEl>
                                          </p:spTgt>
                                        </p:tgtEl>
                                        <p:attrNameLst>
                                          <p:attrName>style.visibility</p:attrName>
                                        </p:attrNameLst>
                                      </p:cBhvr>
                                      <p:to>
                                        <p:strVal val="visible"/>
                                      </p:to>
                                    </p:set>
                                    <p:animEffect transition="in" filter="wheel(4)">
                                      <p:cBhvr>
                                        <p:cTn id="72" dur="2000"/>
                                        <p:tgtEl>
                                          <p:spTgt spid="133146">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applause.wav"/>
                                        </p:tgtEl>
                                      </p:cMediaNode>
                                    </p:audio>
                                  </p:subTnLst>
                                </p:cTn>
                              </p:par>
                              <p:par>
                                <p:cTn id="73" presetID="21" presetClass="entr" presetSubtype="4" fill="hold" nodeType="withEffect">
                                  <p:stCondLst>
                                    <p:cond delay="0"/>
                                  </p:stCondLst>
                                  <p:childTnLst>
                                    <p:set>
                                      <p:cBhvr>
                                        <p:cTn id="74" dur="1" fill="hold">
                                          <p:stCondLst>
                                            <p:cond delay="0"/>
                                          </p:stCondLst>
                                        </p:cTn>
                                        <p:tgtEl>
                                          <p:spTgt spid="133126">
                                            <p:txEl>
                                              <p:pRg st="0" end="0"/>
                                            </p:txEl>
                                          </p:spTgt>
                                        </p:tgtEl>
                                        <p:attrNameLst>
                                          <p:attrName>style.visibility</p:attrName>
                                        </p:attrNameLst>
                                      </p:cBhvr>
                                      <p:to>
                                        <p:strVal val="visible"/>
                                      </p:to>
                                    </p:set>
                                    <p:animEffect transition="in" filter="wheel(4)">
                                      <p:cBhvr>
                                        <p:cTn id="75" dur="2000"/>
                                        <p:tgtEl>
                                          <p:spTgt spid="133126">
                                            <p:txEl>
                                              <p:pRg st="0" end="0"/>
                                            </p:txEl>
                                          </p:spTgt>
                                        </p:tgtEl>
                                      </p:cBhvr>
                                    </p:animEffect>
                                  </p:childTnLst>
                                </p:cTn>
                              </p:par>
                              <p:par>
                                <p:cTn id="76" presetID="21" presetClass="entr" presetSubtype="4" fill="hold" nodeType="withEffect">
                                  <p:stCondLst>
                                    <p:cond delay="0"/>
                                  </p:stCondLst>
                                  <p:childTnLst>
                                    <p:set>
                                      <p:cBhvr>
                                        <p:cTn id="77" dur="1" fill="hold">
                                          <p:stCondLst>
                                            <p:cond delay="0"/>
                                          </p:stCondLst>
                                        </p:cTn>
                                        <p:tgtEl>
                                          <p:spTgt spid="133144">
                                            <p:txEl>
                                              <p:pRg st="0" end="0"/>
                                            </p:txEl>
                                          </p:spTgt>
                                        </p:tgtEl>
                                        <p:attrNameLst>
                                          <p:attrName>style.visibility</p:attrName>
                                        </p:attrNameLst>
                                      </p:cBhvr>
                                      <p:to>
                                        <p:strVal val="visible"/>
                                      </p:to>
                                    </p:set>
                                    <p:animEffect transition="in" filter="wheel(4)">
                                      <p:cBhvr>
                                        <p:cTn id="78" dur="2000"/>
                                        <p:tgtEl>
                                          <p:spTgt spid="133144">
                                            <p:txEl>
                                              <p:pRg st="0" end="0"/>
                                            </p:txEl>
                                          </p:spTgt>
                                        </p:tgtEl>
                                      </p:cBhvr>
                                    </p:animEffect>
                                  </p:childTnLst>
                                </p:cTn>
                              </p:par>
                              <p:par>
                                <p:cTn id="79" presetID="21" presetClass="entr" presetSubtype="4" fill="hold" nodeType="withEffect">
                                  <p:stCondLst>
                                    <p:cond delay="0"/>
                                  </p:stCondLst>
                                  <p:childTnLst>
                                    <p:set>
                                      <p:cBhvr>
                                        <p:cTn id="80" dur="1" fill="hold">
                                          <p:stCondLst>
                                            <p:cond delay="0"/>
                                          </p:stCondLst>
                                        </p:cTn>
                                        <p:tgtEl>
                                          <p:spTgt spid="133143">
                                            <p:txEl>
                                              <p:pRg st="0" end="0"/>
                                            </p:txEl>
                                          </p:spTgt>
                                        </p:tgtEl>
                                        <p:attrNameLst>
                                          <p:attrName>style.visibility</p:attrName>
                                        </p:attrNameLst>
                                      </p:cBhvr>
                                      <p:to>
                                        <p:strVal val="visible"/>
                                      </p:to>
                                    </p:set>
                                    <p:animEffect transition="in" filter="wheel(4)">
                                      <p:cBhvr>
                                        <p:cTn id="81" dur="2000"/>
                                        <p:tgtEl>
                                          <p:spTgt spid="133143">
                                            <p:txEl>
                                              <p:pRg st="0" end="0"/>
                                            </p:txEl>
                                          </p:spTgt>
                                        </p:tgtEl>
                                      </p:cBhvr>
                                    </p:animEffect>
                                  </p:childTnLst>
                                </p:cTn>
                              </p:par>
                              <p:par>
                                <p:cTn id="82" presetID="21" presetClass="entr" presetSubtype="4" fill="hold" nodeType="withEffect">
                                  <p:stCondLst>
                                    <p:cond delay="0"/>
                                  </p:stCondLst>
                                  <p:childTnLst>
                                    <p:set>
                                      <p:cBhvr>
                                        <p:cTn id="83" dur="1" fill="hold">
                                          <p:stCondLst>
                                            <p:cond delay="0"/>
                                          </p:stCondLst>
                                        </p:cTn>
                                        <p:tgtEl>
                                          <p:spTgt spid="133142">
                                            <p:txEl>
                                              <p:pRg st="0" end="0"/>
                                            </p:txEl>
                                          </p:spTgt>
                                        </p:tgtEl>
                                        <p:attrNameLst>
                                          <p:attrName>style.visibility</p:attrName>
                                        </p:attrNameLst>
                                      </p:cBhvr>
                                      <p:to>
                                        <p:strVal val="visible"/>
                                      </p:to>
                                    </p:set>
                                    <p:animEffect transition="in" filter="wheel(4)">
                                      <p:cBhvr>
                                        <p:cTn id="84" dur="2000"/>
                                        <p:tgtEl>
                                          <p:spTgt spid="133142">
                                            <p:txEl>
                                              <p:pRg st="0" end="0"/>
                                            </p:txEl>
                                          </p:spTgt>
                                        </p:tgtEl>
                                      </p:cBhvr>
                                    </p:animEffect>
                                  </p:childTnLst>
                                </p:cTn>
                              </p:par>
                              <p:par>
                                <p:cTn id="85" presetID="21" presetClass="entr" presetSubtype="4" fill="hold" nodeType="withEffect">
                                  <p:stCondLst>
                                    <p:cond delay="0"/>
                                  </p:stCondLst>
                                  <p:childTnLst>
                                    <p:set>
                                      <p:cBhvr>
                                        <p:cTn id="86" dur="1" fill="hold">
                                          <p:stCondLst>
                                            <p:cond delay="0"/>
                                          </p:stCondLst>
                                        </p:cTn>
                                        <p:tgtEl>
                                          <p:spTgt spid="133145">
                                            <p:txEl>
                                              <p:pRg st="0" end="0"/>
                                            </p:txEl>
                                          </p:spTgt>
                                        </p:tgtEl>
                                        <p:attrNameLst>
                                          <p:attrName>style.visibility</p:attrName>
                                        </p:attrNameLst>
                                      </p:cBhvr>
                                      <p:to>
                                        <p:strVal val="visible"/>
                                      </p:to>
                                    </p:set>
                                    <p:animEffect transition="in" filter="wheel(4)">
                                      <p:cBhvr>
                                        <p:cTn id="87" dur="2000"/>
                                        <p:tgtEl>
                                          <p:spTgt spid="133145">
                                            <p:txEl>
                                              <p:pRg st="0" end="0"/>
                                            </p:txEl>
                                          </p:spTgt>
                                        </p:tgtEl>
                                      </p:cBhvr>
                                    </p:animEffect>
                                  </p:childTnLst>
                                </p:cTn>
                              </p:par>
                              <p:par>
                                <p:cTn id="88" presetID="21" presetClass="entr" presetSubtype="4" fill="hold" nodeType="withEffect">
                                  <p:stCondLst>
                                    <p:cond delay="0"/>
                                  </p:stCondLst>
                                  <p:childTnLst>
                                    <p:set>
                                      <p:cBhvr>
                                        <p:cTn id="89" dur="1" fill="hold">
                                          <p:stCondLst>
                                            <p:cond delay="0"/>
                                          </p:stCondLst>
                                        </p:cTn>
                                        <p:tgtEl>
                                          <p:spTgt spid="133219">
                                            <p:txEl>
                                              <p:pRg st="0" end="0"/>
                                            </p:txEl>
                                          </p:spTgt>
                                        </p:tgtEl>
                                        <p:attrNameLst>
                                          <p:attrName>style.visibility</p:attrName>
                                        </p:attrNameLst>
                                      </p:cBhvr>
                                      <p:to>
                                        <p:strVal val="visible"/>
                                      </p:to>
                                    </p:set>
                                    <p:animEffect transition="in" filter="wheel(4)">
                                      <p:cBhvr>
                                        <p:cTn id="90" dur="2000"/>
                                        <p:tgtEl>
                                          <p:spTgt spid="133219">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1" presetID="21" presetClass="entr" presetSubtype="4" fill="hold" nodeType="withEffect">
                                  <p:stCondLst>
                                    <p:cond delay="0"/>
                                  </p:stCondLst>
                                  <p:childTnLst>
                                    <p:set>
                                      <p:cBhvr>
                                        <p:cTn id="92" dur="1" fill="hold">
                                          <p:stCondLst>
                                            <p:cond delay="0"/>
                                          </p:stCondLst>
                                        </p:cTn>
                                        <p:tgtEl>
                                          <p:spTgt spid="133220">
                                            <p:txEl>
                                              <p:pRg st="0" end="0"/>
                                            </p:txEl>
                                          </p:spTgt>
                                        </p:tgtEl>
                                        <p:attrNameLst>
                                          <p:attrName>style.visibility</p:attrName>
                                        </p:attrNameLst>
                                      </p:cBhvr>
                                      <p:to>
                                        <p:strVal val="visible"/>
                                      </p:to>
                                    </p:set>
                                    <p:animEffect transition="in" filter="wheel(4)">
                                      <p:cBhvr>
                                        <p:cTn id="93" dur="2000"/>
                                        <p:tgtEl>
                                          <p:spTgt spid="133220">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3173"/>
                  </p:tgtEl>
                </p:cond>
              </p:nextCondLst>
            </p:seq>
            <p:seq concurrent="1" nextAc="seek">
              <p:cTn id="94" restart="whenNotActive" fill="hold" evtFilter="cancelBubble" nodeType="interactiveSeq">
                <p:stCondLst>
                  <p:cond evt="onClick" delay="0">
                    <p:tgtEl>
                      <p:spTgt spid="133174"/>
                    </p:tgtEl>
                  </p:cond>
                </p:stCondLst>
                <p:endSync evt="end" delay="0">
                  <p:rtn val="all"/>
                </p:endSync>
                <p:childTnLst>
                  <p:par>
                    <p:cTn id="95" fill="hold">
                      <p:stCondLst>
                        <p:cond delay="0"/>
                      </p:stCondLst>
                      <p:childTnLst>
                        <p:par>
                          <p:cTn id="96" fill="hold">
                            <p:stCondLst>
                              <p:cond delay="0"/>
                            </p:stCondLst>
                            <p:childTnLst>
                              <p:par>
                                <p:cTn id="97" presetID="21" presetClass="entr" presetSubtype="4" fill="hold" nodeType="clickEffect">
                                  <p:stCondLst>
                                    <p:cond delay="0"/>
                                  </p:stCondLst>
                                  <p:childTnLst>
                                    <p:set>
                                      <p:cBhvr>
                                        <p:cTn id="98" dur="1" fill="hold">
                                          <p:stCondLst>
                                            <p:cond delay="0"/>
                                          </p:stCondLst>
                                        </p:cTn>
                                        <p:tgtEl>
                                          <p:spTgt spid="133150">
                                            <p:txEl>
                                              <p:pRg st="0" end="0"/>
                                            </p:txEl>
                                          </p:spTgt>
                                        </p:tgtEl>
                                        <p:attrNameLst>
                                          <p:attrName>style.visibility</p:attrName>
                                        </p:attrNameLst>
                                      </p:cBhvr>
                                      <p:to>
                                        <p:strVal val="visible"/>
                                      </p:to>
                                    </p:set>
                                    <p:animEffect transition="in" filter="wheel(4)">
                                      <p:cBhvr>
                                        <p:cTn id="99" dur="2000"/>
                                        <p:tgtEl>
                                          <p:spTgt spid="133150">
                                            <p:txEl>
                                              <p:pRg st="0" end="0"/>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3" name="applause.wav"/>
                                        </p:tgtEl>
                                      </p:cMediaNode>
                                    </p:audio>
                                  </p:subTnLst>
                                </p:cTn>
                              </p:par>
                              <p:par>
                                <p:cTn id="100" presetID="21" presetClass="entr" presetSubtype="4" fill="hold" nodeType="withEffect">
                                  <p:stCondLst>
                                    <p:cond delay="0"/>
                                  </p:stCondLst>
                                  <p:childTnLst>
                                    <p:set>
                                      <p:cBhvr>
                                        <p:cTn id="101" dur="1" fill="hold">
                                          <p:stCondLst>
                                            <p:cond delay="0"/>
                                          </p:stCondLst>
                                        </p:cTn>
                                        <p:tgtEl>
                                          <p:spTgt spid="133226">
                                            <p:txEl>
                                              <p:pRg st="0" end="0"/>
                                            </p:txEl>
                                          </p:spTgt>
                                        </p:tgtEl>
                                        <p:attrNameLst>
                                          <p:attrName>style.visibility</p:attrName>
                                        </p:attrNameLst>
                                      </p:cBhvr>
                                      <p:to>
                                        <p:strVal val="visible"/>
                                      </p:to>
                                    </p:set>
                                    <p:animEffect transition="in" filter="wheel(4)">
                                      <p:cBhvr>
                                        <p:cTn id="102" dur="2000"/>
                                        <p:tgtEl>
                                          <p:spTgt spid="133226">
                                            <p:txEl>
                                              <p:pRg st="0" end="0"/>
                                            </p:txEl>
                                          </p:spTgt>
                                        </p:tgtEl>
                                      </p:cBhvr>
                                    </p:animEffect>
                                  </p:childTnLst>
                                </p:cTn>
                              </p:par>
                              <p:par>
                                <p:cTn id="103" presetID="21" presetClass="entr" presetSubtype="4" fill="hold" nodeType="withEffect">
                                  <p:stCondLst>
                                    <p:cond delay="0"/>
                                  </p:stCondLst>
                                  <p:childTnLst>
                                    <p:set>
                                      <p:cBhvr>
                                        <p:cTn id="104" dur="1" fill="hold">
                                          <p:stCondLst>
                                            <p:cond delay="0"/>
                                          </p:stCondLst>
                                        </p:cTn>
                                        <p:tgtEl>
                                          <p:spTgt spid="133225">
                                            <p:txEl>
                                              <p:pRg st="0" end="0"/>
                                            </p:txEl>
                                          </p:spTgt>
                                        </p:tgtEl>
                                        <p:attrNameLst>
                                          <p:attrName>style.visibility</p:attrName>
                                        </p:attrNameLst>
                                      </p:cBhvr>
                                      <p:to>
                                        <p:strVal val="visible"/>
                                      </p:to>
                                    </p:set>
                                    <p:animEffect transition="in" filter="wheel(4)">
                                      <p:cBhvr>
                                        <p:cTn id="105" dur="2000"/>
                                        <p:tgtEl>
                                          <p:spTgt spid="133225">
                                            <p:txEl>
                                              <p:pRg st="0" end="0"/>
                                            </p:txEl>
                                          </p:spTgt>
                                        </p:tgtEl>
                                      </p:cBhvr>
                                    </p:animEffect>
                                  </p:childTnLst>
                                </p:cTn>
                              </p:par>
                              <p:par>
                                <p:cTn id="106" presetID="21" presetClass="entr" presetSubtype="4" fill="hold" nodeType="withEffect">
                                  <p:stCondLst>
                                    <p:cond delay="0"/>
                                  </p:stCondLst>
                                  <p:childTnLst>
                                    <p:set>
                                      <p:cBhvr>
                                        <p:cTn id="107" dur="1" fill="hold">
                                          <p:stCondLst>
                                            <p:cond delay="0"/>
                                          </p:stCondLst>
                                        </p:cTn>
                                        <p:tgtEl>
                                          <p:spTgt spid="133224">
                                            <p:txEl>
                                              <p:pRg st="0" end="0"/>
                                            </p:txEl>
                                          </p:spTgt>
                                        </p:tgtEl>
                                        <p:attrNameLst>
                                          <p:attrName>style.visibility</p:attrName>
                                        </p:attrNameLst>
                                      </p:cBhvr>
                                      <p:to>
                                        <p:strVal val="visible"/>
                                      </p:to>
                                    </p:set>
                                    <p:animEffect transition="in" filter="wheel(4)">
                                      <p:cBhvr>
                                        <p:cTn id="108" dur="2000"/>
                                        <p:tgtEl>
                                          <p:spTgt spid="133224">
                                            <p:txEl>
                                              <p:pRg st="0" end="0"/>
                                            </p:txEl>
                                          </p:spTgt>
                                        </p:tgtEl>
                                      </p:cBhvr>
                                    </p:animEffect>
                                  </p:childTnLst>
                                </p:cTn>
                              </p:par>
                              <p:par>
                                <p:cTn id="109" presetID="21" presetClass="entr" presetSubtype="4" fill="hold" nodeType="withEffect">
                                  <p:stCondLst>
                                    <p:cond delay="0"/>
                                  </p:stCondLst>
                                  <p:childTnLst>
                                    <p:set>
                                      <p:cBhvr>
                                        <p:cTn id="110" dur="1" fill="hold">
                                          <p:stCondLst>
                                            <p:cond delay="0"/>
                                          </p:stCondLst>
                                        </p:cTn>
                                        <p:tgtEl>
                                          <p:spTgt spid="133223">
                                            <p:txEl>
                                              <p:pRg st="0" end="0"/>
                                            </p:txEl>
                                          </p:spTgt>
                                        </p:tgtEl>
                                        <p:attrNameLst>
                                          <p:attrName>style.visibility</p:attrName>
                                        </p:attrNameLst>
                                      </p:cBhvr>
                                      <p:to>
                                        <p:strVal val="visible"/>
                                      </p:to>
                                    </p:set>
                                    <p:animEffect transition="in" filter="wheel(4)">
                                      <p:cBhvr>
                                        <p:cTn id="111" dur="2000"/>
                                        <p:tgtEl>
                                          <p:spTgt spid="133223">
                                            <p:txEl>
                                              <p:pRg st="0" end="0"/>
                                            </p:txEl>
                                          </p:spTgt>
                                        </p:tgtEl>
                                      </p:cBhvr>
                                    </p:animEffect>
                                  </p:childTnLst>
                                </p:cTn>
                              </p:par>
                              <p:par>
                                <p:cTn id="112" presetID="21" presetClass="entr" presetSubtype="4" fill="hold" nodeType="withEffect">
                                  <p:stCondLst>
                                    <p:cond delay="0"/>
                                  </p:stCondLst>
                                  <p:childTnLst>
                                    <p:set>
                                      <p:cBhvr>
                                        <p:cTn id="113" dur="1" fill="hold">
                                          <p:stCondLst>
                                            <p:cond delay="0"/>
                                          </p:stCondLst>
                                        </p:cTn>
                                        <p:tgtEl>
                                          <p:spTgt spid="133222">
                                            <p:txEl>
                                              <p:pRg st="0" end="0"/>
                                            </p:txEl>
                                          </p:spTgt>
                                        </p:tgtEl>
                                        <p:attrNameLst>
                                          <p:attrName>style.visibility</p:attrName>
                                        </p:attrNameLst>
                                      </p:cBhvr>
                                      <p:to>
                                        <p:strVal val="visible"/>
                                      </p:to>
                                    </p:set>
                                    <p:animEffect transition="in" filter="wheel(4)">
                                      <p:cBhvr>
                                        <p:cTn id="114" dur="2000"/>
                                        <p:tgtEl>
                                          <p:spTgt spid="133222">
                                            <p:txEl>
                                              <p:pRg st="0" end="0"/>
                                            </p:txEl>
                                          </p:spTgt>
                                        </p:tgtEl>
                                      </p:cBhvr>
                                    </p:animEffect>
                                  </p:childTnLst>
                                </p:cTn>
                              </p:par>
                              <p:par>
                                <p:cTn id="115" presetID="21" presetClass="entr" presetSubtype="4" fill="hold" nodeType="withEffect">
                                  <p:stCondLst>
                                    <p:cond delay="0"/>
                                  </p:stCondLst>
                                  <p:childTnLst>
                                    <p:set>
                                      <p:cBhvr>
                                        <p:cTn id="116" dur="1" fill="hold">
                                          <p:stCondLst>
                                            <p:cond delay="0"/>
                                          </p:stCondLst>
                                        </p:cTn>
                                        <p:tgtEl>
                                          <p:spTgt spid="133221">
                                            <p:txEl>
                                              <p:pRg st="0" end="0"/>
                                            </p:txEl>
                                          </p:spTgt>
                                        </p:tgtEl>
                                        <p:attrNameLst>
                                          <p:attrName>style.visibility</p:attrName>
                                        </p:attrNameLst>
                                      </p:cBhvr>
                                      <p:to>
                                        <p:strVal val="visible"/>
                                      </p:to>
                                    </p:set>
                                    <p:animEffect transition="in" filter="wheel(4)">
                                      <p:cBhvr>
                                        <p:cTn id="117" dur="2000"/>
                                        <p:tgtEl>
                                          <p:spTgt spid="133221">
                                            <p:txEl>
                                              <p:pRg st="0" end="0"/>
                                            </p:txEl>
                                          </p:spTgt>
                                        </p:tgtEl>
                                      </p:cBhvr>
                                    </p:animEffect>
                                  </p:childTnLst>
                                </p:cTn>
                              </p:par>
                              <p:par>
                                <p:cTn id="118" presetID="21" presetClass="entr" presetSubtype="4" fill="hold" nodeType="withEffect">
                                  <p:stCondLst>
                                    <p:cond delay="0"/>
                                  </p:stCondLst>
                                  <p:childTnLst>
                                    <p:set>
                                      <p:cBhvr>
                                        <p:cTn id="119" dur="1" fill="hold">
                                          <p:stCondLst>
                                            <p:cond delay="0"/>
                                          </p:stCondLst>
                                        </p:cTn>
                                        <p:tgtEl>
                                          <p:spTgt spid="133151">
                                            <p:txEl>
                                              <p:pRg st="0" end="0"/>
                                            </p:txEl>
                                          </p:spTgt>
                                        </p:tgtEl>
                                        <p:attrNameLst>
                                          <p:attrName>style.visibility</p:attrName>
                                        </p:attrNameLst>
                                      </p:cBhvr>
                                      <p:to>
                                        <p:strVal val="visible"/>
                                      </p:to>
                                    </p:set>
                                    <p:animEffect transition="in" filter="wheel(4)">
                                      <p:cBhvr>
                                        <p:cTn id="120" dur="2000"/>
                                        <p:tgtEl>
                                          <p:spTgt spid="133151">
                                            <p:txEl>
                                              <p:pRg st="0" end="0"/>
                                            </p:txEl>
                                          </p:spTgt>
                                        </p:tgtEl>
                                      </p:cBhvr>
                                    </p:animEffect>
                                  </p:childTnLst>
                                </p:cTn>
                              </p:par>
                              <p:par>
                                <p:cTn id="121" presetID="21" presetClass="entr" presetSubtype="4" fill="hold" nodeType="withEffect">
                                  <p:stCondLst>
                                    <p:cond delay="0"/>
                                  </p:stCondLst>
                                  <p:childTnLst>
                                    <p:set>
                                      <p:cBhvr>
                                        <p:cTn id="122" dur="1" fill="hold">
                                          <p:stCondLst>
                                            <p:cond delay="0"/>
                                          </p:stCondLst>
                                        </p:cTn>
                                        <p:tgtEl>
                                          <p:spTgt spid="133125">
                                            <p:txEl>
                                              <p:pRg st="0" end="0"/>
                                            </p:txEl>
                                          </p:spTgt>
                                        </p:tgtEl>
                                        <p:attrNameLst>
                                          <p:attrName>style.visibility</p:attrName>
                                        </p:attrNameLst>
                                      </p:cBhvr>
                                      <p:to>
                                        <p:strVal val="visible"/>
                                      </p:to>
                                    </p:set>
                                    <p:animEffect transition="in" filter="wheel(4)">
                                      <p:cBhvr>
                                        <p:cTn id="123" dur="2000"/>
                                        <p:tgtEl>
                                          <p:spTgt spid="133125">
                                            <p:txEl>
                                              <p:pRg st="0" end="0"/>
                                            </p:txEl>
                                          </p:spTgt>
                                        </p:tgtEl>
                                      </p:cBhvr>
                                    </p:animEffect>
                                  </p:childTnLst>
                                </p:cTn>
                              </p:par>
                              <p:par>
                                <p:cTn id="124" presetID="21" presetClass="entr" presetSubtype="4" fill="hold" nodeType="withEffect">
                                  <p:stCondLst>
                                    <p:cond delay="0"/>
                                  </p:stCondLst>
                                  <p:childTnLst>
                                    <p:set>
                                      <p:cBhvr>
                                        <p:cTn id="125" dur="1" fill="hold">
                                          <p:stCondLst>
                                            <p:cond delay="0"/>
                                          </p:stCondLst>
                                        </p:cTn>
                                        <p:tgtEl>
                                          <p:spTgt spid="133149">
                                            <p:txEl>
                                              <p:pRg st="0" end="0"/>
                                            </p:txEl>
                                          </p:spTgt>
                                        </p:tgtEl>
                                        <p:attrNameLst>
                                          <p:attrName>style.visibility</p:attrName>
                                        </p:attrNameLst>
                                      </p:cBhvr>
                                      <p:to>
                                        <p:strVal val="visible"/>
                                      </p:to>
                                    </p:set>
                                    <p:animEffect transition="in" filter="wheel(4)">
                                      <p:cBhvr>
                                        <p:cTn id="126" dur="2000"/>
                                        <p:tgtEl>
                                          <p:spTgt spid="133149">
                                            <p:txEl>
                                              <p:pRg st="0" end="0"/>
                                            </p:txEl>
                                          </p:spTgt>
                                        </p:tgtEl>
                                      </p:cBhvr>
                                    </p:animEffect>
                                  </p:childTnLst>
                                </p:cTn>
                              </p:par>
                              <p:par>
                                <p:cTn id="127" presetID="21" presetClass="entr" presetSubtype="4" fill="hold" nodeType="withEffect">
                                  <p:stCondLst>
                                    <p:cond delay="0"/>
                                  </p:stCondLst>
                                  <p:childTnLst>
                                    <p:set>
                                      <p:cBhvr>
                                        <p:cTn id="128" dur="1" fill="hold">
                                          <p:stCondLst>
                                            <p:cond delay="0"/>
                                          </p:stCondLst>
                                        </p:cTn>
                                        <p:tgtEl>
                                          <p:spTgt spid="133148">
                                            <p:txEl>
                                              <p:pRg st="0" end="0"/>
                                            </p:txEl>
                                          </p:spTgt>
                                        </p:tgtEl>
                                        <p:attrNameLst>
                                          <p:attrName>style.visibility</p:attrName>
                                        </p:attrNameLst>
                                      </p:cBhvr>
                                      <p:to>
                                        <p:strVal val="visible"/>
                                      </p:to>
                                    </p:set>
                                    <p:animEffect transition="in" filter="wheel(4)">
                                      <p:cBhvr>
                                        <p:cTn id="129" dur="2000"/>
                                        <p:tgtEl>
                                          <p:spTgt spid="133148">
                                            <p:txEl>
                                              <p:pRg st="0" end="0"/>
                                            </p:txEl>
                                          </p:spTgt>
                                        </p:tgtEl>
                                      </p:cBhvr>
                                    </p:animEffect>
                                  </p:childTnLst>
                                </p:cTn>
                              </p:par>
                              <p:par>
                                <p:cTn id="130" presetID="21" presetClass="entr" presetSubtype="4" fill="hold" nodeType="withEffect">
                                  <p:stCondLst>
                                    <p:cond delay="0"/>
                                  </p:stCondLst>
                                  <p:childTnLst>
                                    <p:set>
                                      <p:cBhvr>
                                        <p:cTn id="131" dur="1" fill="hold">
                                          <p:stCondLst>
                                            <p:cond delay="0"/>
                                          </p:stCondLst>
                                        </p:cTn>
                                        <p:tgtEl>
                                          <p:spTgt spid="133147">
                                            <p:txEl>
                                              <p:pRg st="0" end="0"/>
                                            </p:txEl>
                                          </p:spTgt>
                                        </p:tgtEl>
                                        <p:attrNameLst>
                                          <p:attrName>style.visibility</p:attrName>
                                        </p:attrNameLst>
                                      </p:cBhvr>
                                      <p:to>
                                        <p:strVal val="visible"/>
                                      </p:to>
                                    </p:set>
                                    <p:animEffect transition="in" filter="wheel(4)">
                                      <p:cBhvr>
                                        <p:cTn id="132" dur="2000"/>
                                        <p:tgtEl>
                                          <p:spTgt spid="133147">
                                            <p:txEl>
                                              <p:pRg st="0" end="0"/>
                                            </p:txEl>
                                          </p:spTgt>
                                        </p:tgtEl>
                                      </p:cBhvr>
                                    </p:animEffect>
                                  </p:childTnLst>
                                </p:cTn>
                              </p:par>
                              <p:par>
                                <p:cTn id="133" presetID="21" presetClass="entr" presetSubtype="4" fill="hold" nodeType="withEffect">
                                  <p:stCondLst>
                                    <p:cond delay="0"/>
                                  </p:stCondLst>
                                  <p:childTnLst>
                                    <p:set>
                                      <p:cBhvr>
                                        <p:cTn id="134" dur="1" fill="hold">
                                          <p:stCondLst>
                                            <p:cond delay="0"/>
                                          </p:stCondLst>
                                        </p:cTn>
                                        <p:tgtEl>
                                          <p:spTgt spid="133206">
                                            <p:txEl>
                                              <p:pRg st="0" end="0"/>
                                            </p:txEl>
                                          </p:spTgt>
                                        </p:tgtEl>
                                        <p:attrNameLst>
                                          <p:attrName>style.visibility</p:attrName>
                                        </p:attrNameLst>
                                      </p:cBhvr>
                                      <p:to>
                                        <p:strVal val="visible"/>
                                      </p:to>
                                    </p:set>
                                    <p:animEffect transition="in" filter="wheel(4)">
                                      <p:cBhvr>
                                        <p:cTn id="135" dur="2000"/>
                                        <p:tgtEl>
                                          <p:spTgt spid="133206">
                                            <p:txEl>
                                              <p:pRg st="0" end="0"/>
                                            </p:txEl>
                                          </p:spTgt>
                                        </p:tgtEl>
                                      </p:cBhvr>
                                    </p:animEffect>
                                  </p:childTnLst>
                                </p:cTn>
                              </p:par>
                            </p:childTnLst>
                          </p:cTn>
                        </p:par>
                      </p:childTnLst>
                    </p:cTn>
                  </p:par>
                </p:childTnLst>
              </p:cTn>
              <p:nextCondLst>
                <p:cond evt="onClick" delay="0">
                  <p:tgtEl>
                    <p:spTgt spid="133174"/>
                  </p:tgtEl>
                </p:cond>
              </p:nextCondLst>
            </p:seq>
            <p:seq concurrent="1" nextAc="seek">
              <p:cTn id="136" restart="whenNotActive" fill="hold" evtFilter="cancelBubble" nodeType="interactiveSeq">
                <p:stCondLst>
                  <p:cond evt="onClick" delay="0">
                    <p:tgtEl>
                      <p:spTgt spid="133175"/>
                    </p:tgtEl>
                  </p:cond>
                </p:stCondLst>
                <p:endSync evt="end" delay="0">
                  <p:rtn val="all"/>
                </p:endSync>
                <p:childTnLst>
                  <p:par>
                    <p:cTn id="137" fill="hold">
                      <p:stCondLst>
                        <p:cond delay="0"/>
                      </p:stCondLst>
                      <p:childTnLst>
                        <p:par>
                          <p:cTn id="138" fill="hold">
                            <p:stCondLst>
                              <p:cond delay="0"/>
                            </p:stCondLst>
                            <p:childTnLst>
                              <p:par>
                                <p:cTn id="139" presetID="21" presetClass="entr" presetSubtype="4" fill="hold" nodeType="clickEffect">
                                  <p:stCondLst>
                                    <p:cond delay="0"/>
                                  </p:stCondLst>
                                  <p:childTnLst>
                                    <p:set>
                                      <p:cBhvr>
                                        <p:cTn id="140" dur="1" fill="hold">
                                          <p:stCondLst>
                                            <p:cond delay="0"/>
                                          </p:stCondLst>
                                        </p:cTn>
                                        <p:tgtEl>
                                          <p:spTgt spid="133153">
                                            <p:txEl>
                                              <p:pRg st="0" end="0"/>
                                            </p:txEl>
                                          </p:spTgt>
                                        </p:tgtEl>
                                        <p:attrNameLst>
                                          <p:attrName>style.visibility</p:attrName>
                                        </p:attrNameLst>
                                      </p:cBhvr>
                                      <p:to>
                                        <p:strVal val="visible"/>
                                      </p:to>
                                    </p:set>
                                    <p:animEffect transition="in" filter="wheel(4)">
                                      <p:cBhvr>
                                        <p:cTn id="141" dur="2000"/>
                                        <p:tgtEl>
                                          <p:spTgt spid="133153">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3" name="applause.wav"/>
                                        </p:tgtEl>
                                      </p:cMediaNode>
                                    </p:audio>
                                  </p:subTnLst>
                                </p:cTn>
                              </p:par>
                              <p:par>
                                <p:cTn id="142" presetID="21" presetClass="entr" presetSubtype="4" fill="hold" nodeType="withEffect">
                                  <p:stCondLst>
                                    <p:cond delay="0"/>
                                  </p:stCondLst>
                                  <p:childTnLst>
                                    <p:set>
                                      <p:cBhvr>
                                        <p:cTn id="143" dur="1" fill="hold">
                                          <p:stCondLst>
                                            <p:cond delay="0"/>
                                          </p:stCondLst>
                                        </p:cTn>
                                        <p:tgtEl>
                                          <p:spTgt spid="133154">
                                            <p:txEl>
                                              <p:pRg st="0" end="0"/>
                                            </p:txEl>
                                          </p:spTgt>
                                        </p:tgtEl>
                                        <p:attrNameLst>
                                          <p:attrName>style.visibility</p:attrName>
                                        </p:attrNameLst>
                                      </p:cBhvr>
                                      <p:to>
                                        <p:strVal val="visible"/>
                                      </p:to>
                                    </p:set>
                                    <p:animEffect transition="in" filter="wheel(4)">
                                      <p:cBhvr>
                                        <p:cTn id="144" dur="2000"/>
                                        <p:tgtEl>
                                          <p:spTgt spid="133154">
                                            <p:txEl>
                                              <p:pRg st="0" end="0"/>
                                            </p:txEl>
                                          </p:spTgt>
                                        </p:tgtEl>
                                      </p:cBhvr>
                                    </p:animEffect>
                                  </p:childTnLst>
                                </p:cTn>
                              </p:par>
                              <p:par>
                                <p:cTn id="145" presetID="21" presetClass="entr" presetSubtype="4" fill="hold" nodeType="withEffect">
                                  <p:stCondLst>
                                    <p:cond delay="0"/>
                                  </p:stCondLst>
                                  <p:childTnLst>
                                    <p:set>
                                      <p:cBhvr>
                                        <p:cTn id="146" dur="1" fill="hold">
                                          <p:stCondLst>
                                            <p:cond delay="0"/>
                                          </p:stCondLst>
                                        </p:cTn>
                                        <p:tgtEl>
                                          <p:spTgt spid="133155">
                                            <p:txEl>
                                              <p:pRg st="0" end="0"/>
                                            </p:txEl>
                                          </p:spTgt>
                                        </p:tgtEl>
                                        <p:attrNameLst>
                                          <p:attrName>style.visibility</p:attrName>
                                        </p:attrNameLst>
                                      </p:cBhvr>
                                      <p:to>
                                        <p:strVal val="visible"/>
                                      </p:to>
                                    </p:set>
                                    <p:animEffect transition="in" filter="wheel(4)">
                                      <p:cBhvr>
                                        <p:cTn id="147" dur="2000"/>
                                        <p:tgtEl>
                                          <p:spTgt spid="133155">
                                            <p:txEl>
                                              <p:pRg st="0" end="0"/>
                                            </p:txEl>
                                          </p:spTgt>
                                        </p:tgtEl>
                                      </p:cBhvr>
                                    </p:animEffect>
                                  </p:childTnLst>
                                </p:cTn>
                              </p:par>
                              <p:par>
                                <p:cTn id="148" presetID="21" presetClass="entr" presetSubtype="4" fill="hold" nodeType="withEffect">
                                  <p:stCondLst>
                                    <p:cond delay="0"/>
                                  </p:stCondLst>
                                  <p:childTnLst>
                                    <p:set>
                                      <p:cBhvr>
                                        <p:cTn id="149" dur="1" fill="hold">
                                          <p:stCondLst>
                                            <p:cond delay="0"/>
                                          </p:stCondLst>
                                        </p:cTn>
                                        <p:tgtEl>
                                          <p:spTgt spid="133156">
                                            <p:txEl>
                                              <p:pRg st="0" end="0"/>
                                            </p:txEl>
                                          </p:spTgt>
                                        </p:tgtEl>
                                        <p:attrNameLst>
                                          <p:attrName>style.visibility</p:attrName>
                                        </p:attrNameLst>
                                      </p:cBhvr>
                                      <p:to>
                                        <p:strVal val="visible"/>
                                      </p:to>
                                    </p:set>
                                    <p:animEffect transition="in" filter="wheel(4)">
                                      <p:cBhvr>
                                        <p:cTn id="150" dur="2000"/>
                                        <p:tgtEl>
                                          <p:spTgt spid="133156">
                                            <p:txEl>
                                              <p:pRg st="0" end="0"/>
                                            </p:txEl>
                                          </p:spTgt>
                                        </p:tgtEl>
                                      </p:cBhvr>
                                    </p:animEffect>
                                  </p:childTnLst>
                                </p:cTn>
                              </p:par>
                              <p:par>
                                <p:cTn id="151" presetID="21" presetClass="entr" presetSubtype="4" fill="hold" nodeType="withEffect">
                                  <p:stCondLst>
                                    <p:cond delay="0"/>
                                  </p:stCondLst>
                                  <p:childTnLst>
                                    <p:set>
                                      <p:cBhvr>
                                        <p:cTn id="152" dur="1" fill="hold">
                                          <p:stCondLst>
                                            <p:cond delay="0"/>
                                          </p:stCondLst>
                                        </p:cTn>
                                        <p:tgtEl>
                                          <p:spTgt spid="133128">
                                            <p:txEl>
                                              <p:pRg st="0" end="0"/>
                                            </p:txEl>
                                          </p:spTgt>
                                        </p:tgtEl>
                                        <p:attrNameLst>
                                          <p:attrName>style.visibility</p:attrName>
                                        </p:attrNameLst>
                                      </p:cBhvr>
                                      <p:to>
                                        <p:strVal val="visible"/>
                                      </p:to>
                                    </p:set>
                                    <p:animEffect transition="in" filter="wheel(4)">
                                      <p:cBhvr>
                                        <p:cTn id="153" dur="2000"/>
                                        <p:tgtEl>
                                          <p:spTgt spid="133128">
                                            <p:txEl>
                                              <p:pRg st="0" end="0"/>
                                            </p:txEl>
                                          </p:spTgt>
                                        </p:tgtEl>
                                      </p:cBhvr>
                                    </p:animEffect>
                                  </p:childTnLst>
                                </p:cTn>
                              </p:par>
                              <p:par>
                                <p:cTn id="154" presetID="21" presetClass="entr" presetSubtype="4" fill="hold" nodeType="withEffect">
                                  <p:stCondLst>
                                    <p:cond delay="0"/>
                                  </p:stCondLst>
                                  <p:childTnLst>
                                    <p:set>
                                      <p:cBhvr>
                                        <p:cTn id="155" dur="1" fill="hold">
                                          <p:stCondLst>
                                            <p:cond delay="0"/>
                                          </p:stCondLst>
                                        </p:cTn>
                                        <p:tgtEl>
                                          <p:spTgt spid="133152">
                                            <p:txEl>
                                              <p:pRg st="0" end="0"/>
                                            </p:txEl>
                                          </p:spTgt>
                                        </p:tgtEl>
                                        <p:attrNameLst>
                                          <p:attrName>style.visibility</p:attrName>
                                        </p:attrNameLst>
                                      </p:cBhvr>
                                      <p:to>
                                        <p:strVal val="visible"/>
                                      </p:to>
                                    </p:set>
                                    <p:animEffect transition="in" filter="wheel(4)">
                                      <p:cBhvr>
                                        <p:cTn id="156" dur="2000"/>
                                        <p:tgtEl>
                                          <p:spTgt spid="133152">
                                            <p:txEl>
                                              <p:pRg st="0" end="0"/>
                                            </p:txEl>
                                          </p:spTgt>
                                        </p:tgtEl>
                                      </p:cBhvr>
                                    </p:animEffect>
                                  </p:childTnLst>
                                </p:cTn>
                              </p:par>
                              <p:par>
                                <p:cTn id="157" presetID="21" presetClass="entr" presetSubtype="4" fill="hold" nodeType="withEffect">
                                  <p:stCondLst>
                                    <p:cond delay="0"/>
                                  </p:stCondLst>
                                  <p:childTnLst>
                                    <p:set>
                                      <p:cBhvr>
                                        <p:cTn id="158" dur="1" fill="hold">
                                          <p:stCondLst>
                                            <p:cond delay="0"/>
                                          </p:stCondLst>
                                        </p:cTn>
                                        <p:tgtEl>
                                          <p:spTgt spid="133227">
                                            <p:txEl>
                                              <p:pRg st="0" end="0"/>
                                            </p:txEl>
                                          </p:spTgt>
                                        </p:tgtEl>
                                        <p:attrNameLst>
                                          <p:attrName>style.visibility</p:attrName>
                                        </p:attrNameLst>
                                      </p:cBhvr>
                                      <p:to>
                                        <p:strVal val="visible"/>
                                      </p:to>
                                    </p:set>
                                    <p:animEffect transition="in" filter="wheel(4)">
                                      <p:cBhvr>
                                        <p:cTn id="159" dur="2000"/>
                                        <p:tgtEl>
                                          <p:spTgt spid="133227">
                                            <p:txEl>
                                              <p:pRg st="0" end="0"/>
                                            </p:txEl>
                                          </p:spTgt>
                                        </p:tgtEl>
                                      </p:cBhvr>
                                    </p:animEffect>
                                  </p:childTnLst>
                                </p:cTn>
                              </p:par>
                              <p:par>
                                <p:cTn id="160" presetID="21" presetClass="entr" presetSubtype="4" fill="hold" nodeType="withEffect">
                                  <p:stCondLst>
                                    <p:cond delay="0"/>
                                  </p:stCondLst>
                                  <p:childTnLst>
                                    <p:set>
                                      <p:cBhvr>
                                        <p:cTn id="161" dur="1" fill="hold">
                                          <p:stCondLst>
                                            <p:cond delay="0"/>
                                          </p:stCondLst>
                                        </p:cTn>
                                        <p:tgtEl>
                                          <p:spTgt spid="133228">
                                            <p:txEl>
                                              <p:pRg st="0" end="0"/>
                                            </p:txEl>
                                          </p:spTgt>
                                        </p:tgtEl>
                                        <p:attrNameLst>
                                          <p:attrName>style.visibility</p:attrName>
                                        </p:attrNameLst>
                                      </p:cBhvr>
                                      <p:to>
                                        <p:strVal val="visible"/>
                                      </p:to>
                                    </p:set>
                                    <p:animEffect transition="in" filter="wheel(4)">
                                      <p:cBhvr>
                                        <p:cTn id="162" dur="2000"/>
                                        <p:tgtEl>
                                          <p:spTgt spid="133228">
                                            <p:txEl>
                                              <p:pRg st="0" end="0"/>
                                            </p:txEl>
                                          </p:spTgt>
                                        </p:tgtEl>
                                      </p:cBhvr>
                                    </p:animEffect>
                                  </p:childTnLst>
                                </p:cTn>
                              </p:par>
                              <p:par>
                                <p:cTn id="163" presetID="21" presetClass="entr" presetSubtype="4" fill="hold" nodeType="withEffect">
                                  <p:stCondLst>
                                    <p:cond delay="0"/>
                                  </p:stCondLst>
                                  <p:childTnLst>
                                    <p:set>
                                      <p:cBhvr>
                                        <p:cTn id="164" dur="1" fill="hold">
                                          <p:stCondLst>
                                            <p:cond delay="0"/>
                                          </p:stCondLst>
                                        </p:cTn>
                                        <p:tgtEl>
                                          <p:spTgt spid="133229">
                                            <p:txEl>
                                              <p:pRg st="0" end="0"/>
                                            </p:txEl>
                                          </p:spTgt>
                                        </p:tgtEl>
                                        <p:attrNameLst>
                                          <p:attrName>style.visibility</p:attrName>
                                        </p:attrNameLst>
                                      </p:cBhvr>
                                      <p:to>
                                        <p:strVal val="visible"/>
                                      </p:to>
                                    </p:set>
                                    <p:animEffect transition="in" filter="wheel(4)">
                                      <p:cBhvr>
                                        <p:cTn id="165" dur="2000"/>
                                        <p:tgtEl>
                                          <p:spTgt spid="133229">
                                            <p:txEl>
                                              <p:pRg st="0" end="0"/>
                                            </p:txEl>
                                          </p:spTgt>
                                        </p:tgtEl>
                                      </p:cBhvr>
                                    </p:animEffect>
                                  </p:childTnLst>
                                </p:cTn>
                              </p:par>
                            </p:childTnLst>
                          </p:cTn>
                        </p:par>
                      </p:childTnLst>
                    </p:cTn>
                  </p:par>
                </p:childTnLst>
              </p:cTn>
              <p:nextCondLst>
                <p:cond evt="onClick" delay="0">
                  <p:tgtEl>
                    <p:spTgt spid="133175"/>
                  </p:tgtEl>
                </p:cond>
              </p:nextCondLst>
            </p:seq>
            <p:seq concurrent="1" nextAc="seek">
              <p:cTn id="166" restart="whenNotActive" fill="hold" evtFilter="cancelBubble" nodeType="interactiveSeq">
                <p:stCondLst>
                  <p:cond evt="onClick" delay="0">
                    <p:tgtEl>
                      <p:spTgt spid="133176"/>
                    </p:tgtEl>
                  </p:cond>
                </p:stCondLst>
                <p:endSync evt="end" delay="0">
                  <p:rtn val="all"/>
                </p:endSync>
                <p:childTnLst>
                  <p:par>
                    <p:cTn id="167" fill="hold">
                      <p:stCondLst>
                        <p:cond delay="0"/>
                      </p:stCondLst>
                      <p:childTnLst>
                        <p:par>
                          <p:cTn id="168" fill="hold">
                            <p:stCondLst>
                              <p:cond delay="0"/>
                            </p:stCondLst>
                            <p:childTnLst>
                              <p:par>
                                <p:cTn id="169" presetID="21" presetClass="entr" presetSubtype="4" fill="hold" nodeType="withEffect">
                                  <p:stCondLst>
                                    <p:cond delay="0"/>
                                  </p:stCondLst>
                                  <p:childTnLst>
                                    <p:set>
                                      <p:cBhvr>
                                        <p:cTn id="170" dur="1" fill="hold">
                                          <p:stCondLst>
                                            <p:cond delay="0"/>
                                          </p:stCondLst>
                                        </p:cTn>
                                        <p:tgtEl>
                                          <p:spTgt spid="133160">
                                            <p:txEl>
                                              <p:pRg st="0" end="0"/>
                                            </p:txEl>
                                          </p:spTgt>
                                        </p:tgtEl>
                                        <p:attrNameLst>
                                          <p:attrName>style.visibility</p:attrName>
                                        </p:attrNameLst>
                                      </p:cBhvr>
                                      <p:to>
                                        <p:strVal val="visible"/>
                                      </p:to>
                                    </p:set>
                                    <p:animEffect transition="in" filter="wheel(4)">
                                      <p:cBhvr>
                                        <p:cTn id="171" dur="2000"/>
                                        <p:tgtEl>
                                          <p:spTgt spid="133160">
                                            <p:txEl>
                                              <p:pRg st="0" end="0"/>
                                            </p:txEl>
                                          </p:spTgt>
                                        </p:tgtEl>
                                      </p:cBhvr>
                                    </p:animEffect>
                                  </p:childTnLst>
                                </p:cTn>
                              </p:par>
                              <p:par>
                                <p:cTn id="172" presetID="21" presetClass="entr" presetSubtype="4" fill="hold" nodeType="withEffect">
                                  <p:stCondLst>
                                    <p:cond delay="0"/>
                                  </p:stCondLst>
                                  <p:childTnLst>
                                    <p:set>
                                      <p:cBhvr>
                                        <p:cTn id="173" dur="1" fill="hold">
                                          <p:stCondLst>
                                            <p:cond delay="0"/>
                                          </p:stCondLst>
                                        </p:cTn>
                                        <p:tgtEl>
                                          <p:spTgt spid="133127">
                                            <p:txEl>
                                              <p:pRg st="0" end="0"/>
                                            </p:txEl>
                                          </p:spTgt>
                                        </p:tgtEl>
                                        <p:attrNameLst>
                                          <p:attrName>style.visibility</p:attrName>
                                        </p:attrNameLst>
                                      </p:cBhvr>
                                      <p:to>
                                        <p:strVal val="visible"/>
                                      </p:to>
                                    </p:set>
                                    <p:animEffect transition="in" filter="wheel(4)">
                                      <p:cBhvr>
                                        <p:cTn id="174" dur="2000"/>
                                        <p:tgtEl>
                                          <p:spTgt spid="133127">
                                            <p:txEl>
                                              <p:pRg st="0" end="0"/>
                                            </p:txEl>
                                          </p:spTgt>
                                        </p:tgtEl>
                                      </p:cBhvr>
                                    </p:animEffect>
                                  </p:childTnLst>
                                </p:cTn>
                              </p:par>
                              <p:par>
                                <p:cTn id="175" presetID="21" presetClass="entr" presetSubtype="4" fill="hold" nodeType="withEffect">
                                  <p:stCondLst>
                                    <p:cond delay="0"/>
                                  </p:stCondLst>
                                  <p:childTnLst>
                                    <p:set>
                                      <p:cBhvr>
                                        <p:cTn id="176" dur="1" fill="hold">
                                          <p:stCondLst>
                                            <p:cond delay="0"/>
                                          </p:stCondLst>
                                        </p:cTn>
                                        <p:tgtEl>
                                          <p:spTgt spid="133209">
                                            <p:txEl>
                                              <p:pRg st="0" end="0"/>
                                            </p:txEl>
                                          </p:spTgt>
                                        </p:tgtEl>
                                        <p:attrNameLst>
                                          <p:attrName>style.visibility</p:attrName>
                                        </p:attrNameLst>
                                      </p:cBhvr>
                                      <p:to>
                                        <p:strVal val="visible"/>
                                      </p:to>
                                    </p:set>
                                    <p:animEffect transition="in" filter="wheel(4)">
                                      <p:cBhvr>
                                        <p:cTn id="177" dur="2000"/>
                                        <p:tgtEl>
                                          <p:spTgt spid="133209">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3" name="applause.wav"/>
                                        </p:tgtEl>
                                      </p:cMediaNode>
                                    </p:audio>
                                  </p:subTnLst>
                                </p:cTn>
                              </p:par>
                              <p:par>
                                <p:cTn id="178" presetID="21" presetClass="entr" presetSubtype="4" fill="hold" nodeType="withEffect">
                                  <p:stCondLst>
                                    <p:cond delay="0"/>
                                  </p:stCondLst>
                                  <p:childTnLst>
                                    <p:set>
                                      <p:cBhvr>
                                        <p:cTn id="179" dur="1" fill="hold">
                                          <p:stCondLst>
                                            <p:cond delay="0"/>
                                          </p:stCondLst>
                                        </p:cTn>
                                        <p:tgtEl>
                                          <p:spTgt spid="133210">
                                            <p:txEl>
                                              <p:pRg st="0" end="0"/>
                                            </p:txEl>
                                          </p:spTgt>
                                        </p:tgtEl>
                                        <p:attrNameLst>
                                          <p:attrName>style.visibility</p:attrName>
                                        </p:attrNameLst>
                                      </p:cBhvr>
                                      <p:to>
                                        <p:strVal val="visible"/>
                                      </p:to>
                                    </p:set>
                                    <p:animEffect transition="in" filter="wheel(4)">
                                      <p:cBhvr>
                                        <p:cTn id="180" dur="2000"/>
                                        <p:tgtEl>
                                          <p:spTgt spid="133210">
                                            <p:txEl>
                                              <p:pRg st="0" end="0"/>
                                            </p:txEl>
                                          </p:spTgt>
                                        </p:tgtEl>
                                      </p:cBhvr>
                                    </p:animEffect>
                                  </p:childTnLst>
                                </p:cTn>
                              </p:par>
                              <p:par>
                                <p:cTn id="181" presetID="21" presetClass="entr" presetSubtype="4" fill="hold" nodeType="withEffect">
                                  <p:stCondLst>
                                    <p:cond delay="0"/>
                                  </p:stCondLst>
                                  <p:childTnLst>
                                    <p:set>
                                      <p:cBhvr>
                                        <p:cTn id="182" dur="1" fill="hold">
                                          <p:stCondLst>
                                            <p:cond delay="0"/>
                                          </p:stCondLst>
                                        </p:cTn>
                                        <p:tgtEl>
                                          <p:spTgt spid="133211">
                                            <p:txEl>
                                              <p:pRg st="0" end="0"/>
                                            </p:txEl>
                                          </p:spTgt>
                                        </p:tgtEl>
                                        <p:attrNameLst>
                                          <p:attrName>style.visibility</p:attrName>
                                        </p:attrNameLst>
                                      </p:cBhvr>
                                      <p:to>
                                        <p:strVal val="visible"/>
                                      </p:to>
                                    </p:set>
                                    <p:animEffect transition="in" filter="wheel(4)">
                                      <p:cBhvr>
                                        <p:cTn id="183" dur="2000"/>
                                        <p:tgtEl>
                                          <p:spTgt spid="133211">
                                            <p:txEl>
                                              <p:pRg st="0" end="0"/>
                                            </p:txEl>
                                          </p:spTgt>
                                        </p:tgtEl>
                                      </p:cBhvr>
                                    </p:animEffect>
                                  </p:childTnLst>
                                </p:cTn>
                              </p:par>
                            </p:childTnLst>
                          </p:cTn>
                        </p:par>
                      </p:childTnLst>
                    </p:cTn>
                  </p:par>
                </p:childTnLst>
              </p:cTn>
              <p:nextCondLst>
                <p:cond evt="onClick" delay="0">
                  <p:tgtEl>
                    <p:spTgt spid="133176"/>
                  </p:tgtEl>
                </p:cond>
              </p:nextCondLst>
            </p:seq>
            <p:seq concurrent="1" nextAc="seek">
              <p:cTn id="184" restart="whenNotActive" fill="hold" evtFilter="cancelBubble" nodeType="interactiveSeq">
                <p:stCondLst>
                  <p:cond evt="onClick" delay="0">
                    <p:tgtEl>
                      <p:spTgt spid="133177"/>
                    </p:tgtEl>
                  </p:cond>
                </p:stCondLst>
                <p:endSync evt="end" delay="0">
                  <p:rtn val="all"/>
                </p:endSync>
                <p:childTnLst>
                  <p:par>
                    <p:cTn id="185" fill="hold">
                      <p:stCondLst>
                        <p:cond delay="0"/>
                      </p:stCondLst>
                      <p:childTnLst>
                        <p:par>
                          <p:cTn id="186" fill="hold">
                            <p:stCondLst>
                              <p:cond delay="0"/>
                            </p:stCondLst>
                            <p:childTnLst>
                              <p:par>
                                <p:cTn id="187" presetID="21" presetClass="entr" presetSubtype="4" fill="hold" nodeType="withEffect">
                                  <p:stCondLst>
                                    <p:cond delay="0"/>
                                  </p:stCondLst>
                                  <p:childTnLst>
                                    <p:set>
                                      <p:cBhvr>
                                        <p:cTn id="188" dur="1" fill="hold">
                                          <p:stCondLst>
                                            <p:cond delay="0"/>
                                          </p:stCondLst>
                                        </p:cTn>
                                        <p:tgtEl>
                                          <p:spTgt spid="133167">
                                            <p:txEl>
                                              <p:pRg st="0" end="0"/>
                                            </p:txEl>
                                          </p:spTgt>
                                        </p:tgtEl>
                                        <p:attrNameLst>
                                          <p:attrName>style.visibility</p:attrName>
                                        </p:attrNameLst>
                                      </p:cBhvr>
                                      <p:to>
                                        <p:strVal val="visible"/>
                                      </p:to>
                                    </p:set>
                                    <p:animEffect transition="in" filter="wheel(4)">
                                      <p:cBhvr>
                                        <p:cTn id="189" dur="2000"/>
                                        <p:tgtEl>
                                          <p:spTgt spid="133167">
                                            <p:txEl>
                                              <p:pRg st="0" end="0"/>
                                            </p:txEl>
                                          </p:spTgt>
                                        </p:tgtEl>
                                      </p:cBhvr>
                                    </p:animEffect>
                                  </p:childTnLst>
                                </p:cTn>
                              </p:par>
                              <p:par>
                                <p:cTn id="190" presetID="21" presetClass="entr" presetSubtype="4" fill="hold" nodeType="withEffect">
                                  <p:stCondLst>
                                    <p:cond delay="0"/>
                                  </p:stCondLst>
                                  <p:childTnLst>
                                    <p:set>
                                      <p:cBhvr>
                                        <p:cTn id="191" dur="1" fill="hold">
                                          <p:stCondLst>
                                            <p:cond delay="0"/>
                                          </p:stCondLst>
                                        </p:cTn>
                                        <p:tgtEl>
                                          <p:spTgt spid="133165">
                                            <p:txEl>
                                              <p:pRg st="0" end="0"/>
                                            </p:txEl>
                                          </p:spTgt>
                                        </p:tgtEl>
                                        <p:attrNameLst>
                                          <p:attrName>style.visibility</p:attrName>
                                        </p:attrNameLst>
                                      </p:cBhvr>
                                      <p:to>
                                        <p:strVal val="visible"/>
                                      </p:to>
                                    </p:set>
                                    <p:animEffect transition="in" filter="wheel(4)">
                                      <p:cBhvr>
                                        <p:cTn id="192" dur="2000"/>
                                        <p:tgtEl>
                                          <p:spTgt spid="133165">
                                            <p:txEl>
                                              <p:pRg st="0" end="0"/>
                                            </p:txEl>
                                          </p:spTgt>
                                        </p:tgtEl>
                                      </p:cBhvr>
                                    </p:animEffect>
                                  </p:childTnLst>
                                </p:cTn>
                              </p:par>
                              <p:par>
                                <p:cTn id="193" presetID="21" presetClass="entr" presetSubtype="4" fill="hold" nodeType="withEffect">
                                  <p:stCondLst>
                                    <p:cond delay="0"/>
                                  </p:stCondLst>
                                  <p:childTnLst>
                                    <p:set>
                                      <p:cBhvr>
                                        <p:cTn id="194" dur="1" fill="hold">
                                          <p:stCondLst>
                                            <p:cond delay="0"/>
                                          </p:stCondLst>
                                        </p:cTn>
                                        <p:tgtEl>
                                          <p:spTgt spid="133163">
                                            <p:txEl>
                                              <p:pRg st="0" end="0"/>
                                            </p:txEl>
                                          </p:spTgt>
                                        </p:tgtEl>
                                        <p:attrNameLst>
                                          <p:attrName>style.visibility</p:attrName>
                                        </p:attrNameLst>
                                      </p:cBhvr>
                                      <p:to>
                                        <p:strVal val="visible"/>
                                      </p:to>
                                    </p:set>
                                    <p:animEffect transition="in" filter="wheel(4)">
                                      <p:cBhvr>
                                        <p:cTn id="195" dur="2000"/>
                                        <p:tgtEl>
                                          <p:spTgt spid="133163">
                                            <p:txEl>
                                              <p:pRg st="0" end="0"/>
                                            </p:txEl>
                                          </p:spTgt>
                                        </p:tgtEl>
                                      </p:cBhvr>
                                    </p:animEffect>
                                  </p:childTnLst>
                                </p:cTn>
                              </p:par>
                              <p:par>
                                <p:cTn id="196" presetID="21" presetClass="entr" presetSubtype="4" fill="hold" nodeType="withEffect">
                                  <p:stCondLst>
                                    <p:cond delay="0"/>
                                  </p:stCondLst>
                                  <p:childTnLst>
                                    <p:set>
                                      <p:cBhvr>
                                        <p:cTn id="197" dur="1" fill="hold">
                                          <p:stCondLst>
                                            <p:cond delay="0"/>
                                          </p:stCondLst>
                                        </p:cTn>
                                        <p:tgtEl>
                                          <p:spTgt spid="133129">
                                            <p:txEl>
                                              <p:pRg st="0" end="0"/>
                                            </p:txEl>
                                          </p:spTgt>
                                        </p:tgtEl>
                                        <p:attrNameLst>
                                          <p:attrName>style.visibility</p:attrName>
                                        </p:attrNameLst>
                                      </p:cBhvr>
                                      <p:to>
                                        <p:strVal val="visible"/>
                                      </p:to>
                                    </p:set>
                                    <p:animEffect transition="in" filter="wheel(4)">
                                      <p:cBhvr>
                                        <p:cTn id="198" dur="2000"/>
                                        <p:tgtEl>
                                          <p:spTgt spid="133129">
                                            <p:txEl>
                                              <p:pRg st="0" end="0"/>
                                            </p:txEl>
                                          </p:spTgt>
                                        </p:tgtEl>
                                      </p:cBhvr>
                                    </p:animEffect>
                                  </p:childTnLst>
                                </p:cTn>
                              </p:par>
                              <p:par>
                                <p:cTn id="199" presetID="21" presetClass="entr" presetSubtype="4" fill="hold" nodeType="withEffect">
                                  <p:stCondLst>
                                    <p:cond delay="0"/>
                                  </p:stCondLst>
                                  <p:childTnLst>
                                    <p:set>
                                      <p:cBhvr>
                                        <p:cTn id="200" dur="1" fill="hold">
                                          <p:stCondLst>
                                            <p:cond delay="0"/>
                                          </p:stCondLst>
                                        </p:cTn>
                                        <p:tgtEl>
                                          <p:spTgt spid="133164">
                                            <p:txEl>
                                              <p:pRg st="0" end="0"/>
                                            </p:txEl>
                                          </p:spTgt>
                                        </p:tgtEl>
                                        <p:attrNameLst>
                                          <p:attrName>style.visibility</p:attrName>
                                        </p:attrNameLst>
                                      </p:cBhvr>
                                      <p:to>
                                        <p:strVal val="visible"/>
                                      </p:to>
                                    </p:set>
                                    <p:animEffect transition="in" filter="wheel(4)">
                                      <p:cBhvr>
                                        <p:cTn id="201" dur="2000"/>
                                        <p:tgtEl>
                                          <p:spTgt spid="133164">
                                            <p:txEl>
                                              <p:pRg st="0" end="0"/>
                                            </p:txEl>
                                          </p:spTgt>
                                        </p:tgtEl>
                                      </p:cBhvr>
                                    </p:animEffect>
                                  </p:childTnLst>
                                  <p:subTnLst>
                                    <p:audio>
                                      <p:cMediaNode>
                                        <p:cTn display="0" masterRel="sameClick">
                                          <p:stCondLst>
                                            <p:cond evt="begin" delay="0">
                                              <p:tn val="19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3177"/>
                  </p:tgtEl>
                </p:cond>
              </p:nextCondLst>
            </p:seq>
            <p:seq concurrent="1" nextAc="seek">
              <p:cTn id="202" restart="whenNotActive" fill="hold" evtFilter="cancelBubble" nodeType="interactiveSeq">
                <p:stCondLst>
                  <p:cond evt="onClick" delay="0">
                    <p:tgtEl>
                      <p:spTgt spid="133169"/>
                    </p:tgtEl>
                  </p:cond>
                </p:stCondLst>
                <p:endSync evt="end" delay="0">
                  <p:rtn val="all"/>
                </p:endSync>
                <p:childTnLst>
                  <p:par>
                    <p:cTn id="203" fill="hold">
                      <p:stCondLst>
                        <p:cond delay="0"/>
                      </p:stCondLst>
                      <p:childTnLst>
                        <p:par>
                          <p:cTn id="204" fill="hold">
                            <p:stCondLst>
                              <p:cond delay="0"/>
                            </p:stCondLst>
                            <p:childTnLst>
                              <p:par>
                                <p:cTn id="205" presetID="21" presetClass="entr" presetSubtype="4" fill="hold" nodeType="withEffect">
                                  <p:stCondLst>
                                    <p:cond delay="0"/>
                                  </p:stCondLst>
                                  <p:childTnLst>
                                    <p:set>
                                      <p:cBhvr>
                                        <p:cTn id="206" dur="1" fill="hold">
                                          <p:stCondLst>
                                            <p:cond delay="0"/>
                                          </p:stCondLst>
                                        </p:cTn>
                                        <p:tgtEl>
                                          <p:spTgt spid="133123">
                                            <p:txEl>
                                              <p:pRg st="0" end="0"/>
                                            </p:txEl>
                                          </p:spTgt>
                                        </p:tgtEl>
                                        <p:attrNameLst>
                                          <p:attrName>style.visibility</p:attrName>
                                        </p:attrNameLst>
                                      </p:cBhvr>
                                      <p:to>
                                        <p:strVal val="visible"/>
                                      </p:to>
                                    </p:set>
                                    <p:animEffect transition="in" filter="wheel(4)">
                                      <p:cBhvr>
                                        <p:cTn id="207" dur="2000"/>
                                        <p:tgtEl>
                                          <p:spTgt spid="133123">
                                            <p:txEl>
                                              <p:pRg st="0" end="0"/>
                                            </p:txEl>
                                          </p:spTgt>
                                        </p:tgtEl>
                                      </p:cBhvr>
                                    </p:animEffect>
                                  </p:childTnLst>
                                  <p:subTnLst>
                                    <p:audio>
                                      <p:cMediaNode>
                                        <p:cTn display="0" masterRel="sameClick">
                                          <p:stCondLst>
                                            <p:cond evt="begin" delay="0">
                                              <p:tn val="205"/>
                                            </p:cond>
                                          </p:stCondLst>
                                          <p:endCondLst>
                                            <p:cond evt="onStopAudio" delay="0">
                                              <p:tgtEl>
                                                <p:sldTgt/>
                                              </p:tgtEl>
                                            </p:cond>
                                          </p:endCondLst>
                                        </p:cTn>
                                        <p:tgtEl>
                                          <p:sndTgt r:embed="rId3" name="applause.wav"/>
                                        </p:tgtEl>
                                      </p:cMediaNode>
                                    </p:audio>
                                  </p:subTnLst>
                                </p:cTn>
                              </p:par>
                              <p:par>
                                <p:cTn id="208" presetID="21" presetClass="entr" presetSubtype="4" fill="hold" nodeType="withEffect">
                                  <p:stCondLst>
                                    <p:cond delay="0"/>
                                  </p:stCondLst>
                                  <p:childTnLst>
                                    <p:set>
                                      <p:cBhvr>
                                        <p:cTn id="209" dur="1" fill="hold">
                                          <p:stCondLst>
                                            <p:cond delay="0"/>
                                          </p:stCondLst>
                                        </p:cTn>
                                        <p:tgtEl>
                                          <p:spTgt spid="133124">
                                            <p:txEl>
                                              <p:pRg st="0" end="0"/>
                                            </p:txEl>
                                          </p:spTgt>
                                        </p:tgtEl>
                                        <p:attrNameLst>
                                          <p:attrName>style.visibility</p:attrName>
                                        </p:attrNameLst>
                                      </p:cBhvr>
                                      <p:to>
                                        <p:strVal val="visible"/>
                                      </p:to>
                                    </p:set>
                                    <p:animEffect transition="in" filter="wheel(4)">
                                      <p:cBhvr>
                                        <p:cTn id="210" dur="2000"/>
                                        <p:tgtEl>
                                          <p:spTgt spid="133124">
                                            <p:txEl>
                                              <p:pRg st="0" end="0"/>
                                            </p:txEl>
                                          </p:spTgt>
                                        </p:tgtEl>
                                      </p:cBhvr>
                                    </p:animEffect>
                                  </p:childTnLst>
                                </p:cTn>
                              </p:par>
                              <p:par>
                                <p:cTn id="211" presetID="21" presetClass="entr" presetSubtype="4" fill="hold" nodeType="withEffect">
                                  <p:stCondLst>
                                    <p:cond delay="0"/>
                                  </p:stCondLst>
                                  <p:childTnLst>
                                    <p:set>
                                      <p:cBhvr>
                                        <p:cTn id="212" dur="1" fill="hold">
                                          <p:stCondLst>
                                            <p:cond delay="0"/>
                                          </p:stCondLst>
                                        </p:cTn>
                                        <p:tgtEl>
                                          <p:spTgt spid="133126">
                                            <p:txEl>
                                              <p:pRg st="0" end="0"/>
                                            </p:txEl>
                                          </p:spTgt>
                                        </p:tgtEl>
                                        <p:attrNameLst>
                                          <p:attrName>style.visibility</p:attrName>
                                        </p:attrNameLst>
                                      </p:cBhvr>
                                      <p:to>
                                        <p:strVal val="visible"/>
                                      </p:to>
                                    </p:set>
                                    <p:animEffect transition="in" filter="wheel(4)">
                                      <p:cBhvr>
                                        <p:cTn id="213" dur="2000"/>
                                        <p:tgtEl>
                                          <p:spTgt spid="133126">
                                            <p:txEl>
                                              <p:pRg st="0" end="0"/>
                                            </p:txEl>
                                          </p:spTgt>
                                        </p:tgtEl>
                                      </p:cBhvr>
                                    </p:animEffect>
                                  </p:childTnLst>
                                </p:cTn>
                              </p:par>
                              <p:par>
                                <p:cTn id="214" presetID="21" presetClass="entr" presetSubtype="4" fill="hold" nodeType="withEffect">
                                  <p:stCondLst>
                                    <p:cond delay="0"/>
                                  </p:stCondLst>
                                  <p:childTnLst>
                                    <p:set>
                                      <p:cBhvr>
                                        <p:cTn id="215" dur="1" fill="hold">
                                          <p:stCondLst>
                                            <p:cond delay="0"/>
                                          </p:stCondLst>
                                        </p:cTn>
                                        <p:tgtEl>
                                          <p:spTgt spid="133125">
                                            <p:txEl>
                                              <p:pRg st="0" end="0"/>
                                            </p:txEl>
                                          </p:spTgt>
                                        </p:tgtEl>
                                        <p:attrNameLst>
                                          <p:attrName>style.visibility</p:attrName>
                                        </p:attrNameLst>
                                      </p:cBhvr>
                                      <p:to>
                                        <p:strVal val="visible"/>
                                      </p:to>
                                    </p:set>
                                    <p:animEffect transition="in" filter="wheel(4)">
                                      <p:cBhvr>
                                        <p:cTn id="216" dur="2000"/>
                                        <p:tgtEl>
                                          <p:spTgt spid="133125">
                                            <p:txEl>
                                              <p:pRg st="0" end="0"/>
                                            </p:txEl>
                                          </p:spTgt>
                                        </p:tgtEl>
                                      </p:cBhvr>
                                    </p:animEffect>
                                  </p:childTnLst>
                                </p:cTn>
                              </p:par>
                              <p:par>
                                <p:cTn id="217" presetID="21" presetClass="entr" presetSubtype="4" fill="hold" nodeType="withEffect">
                                  <p:stCondLst>
                                    <p:cond delay="0"/>
                                  </p:stCondLst>
                                  <p:childTnLst>
                                    <p:set>
                                      <p:cBhvr>
                                        <p:cTn id="218" dur="1" fill="hold">
                                          <p:stCondLst>
                                            <p:cond delay="0"/>
                                          </p:stCondLst>
                                        </p:cTn>
                                        <p:tgtEl>
                                          <p:spTgt spid="133128">
                                            <p:txEl>
                                              <p:pRg st="0" end="0"/>
                                            </p:txEl>
                                          </p:spTgt>
                                        </p:tgtEl>
                                        <p:attrNameLst>
                                          <p:attrName>style.visibility</p:attrName>
                                        </p:attrNameLst>
                                      </p:cBhvr>
                                      <p:to>
                                        <p:strVal val="visible"/>
                                      </p:to>
                                    </p:set>
                                    <p:animEffect transition="in" filter="wheel(4)">
                                      <p:cBhvr>
                                        <p:cTn id="219" dur="2000"/>
                                        <p:tgtEl>
                                          <p:spTgt spid="133128">
                                            <p:txEl>
                                              <p:pRg st="0" end="0"/>
                                            </p:txEl>
                                          </p:spTgt>
                                        </p:tgtEl>
                                      </p:cBhvr>
                                    </p:animEffect>
                                  </p:childTnLst>
                                </p:cTn>
                              </p:par>
                              <p:par>
                                <p:cTn id="220" presetID="21" presetClass="entr" presetSubtype="4" fill="hold" nodeType="withEffect">
                                  <p:stCondLst>
                                    <p:cond delay="0"/>
                                  </p:stCondLst>
                                  <p:childTnLst>
                                    <p:set>
                                      <p:cBhvr>
                                        <p:cTn id="221" dur="1" fill="hold">
                                          <p:stCondLst>
                                            <p:cond delay="0"/>
                                          </p:stCondLst>
                                        </p:cTn>
                                        <p:tgtEl>
                                          <p:spTgt spid="133127">
                                            <p:txEl>
                                              <p:pRg st="0" end="0"/>
                                            </p:txEl>
                                          </p:spTgt>
                                        </p:tgtEl>
                                        <p:attrNameLst>
                                          <p:attrName>style.visibility</p:attrName>
                                        </p:attrNameLst>
                                      </p:cBhvr>
                                      <p:to>
                                        <p:strVal val="visible"/>
                                      </p:to>
                                    </p:set>
                                    <p:animEffect transition="in" filter="wheel(4)">
                                      <p:cBhvr>
                                        <p:cTn id="222" dur="2000"/>
                                        <p:tgtEl>
                                          <p:spTgt spid="133127">
                                            <p:txEl>
                                              <p:pRg st="0" end="0"/>
                                            </p:txEl>
                                          </p:spTgt>
                                        </p:tgtEl>
                                      </p:cBhvr>
                                    </p:animEffect>
                                  </p:childTnLst>
                                </p:cTn>
                              </p:par>
                              <p:par>
                                <p:cTn id="223" presetID="21" presetClass="entr" presetSubtype="4" fill="hold" nodeType="withEffect">
                                  <p:stCondLst>
                                    <p:cond delay="0"/>
                                  </p:stCondLst>
                                  <p:childTnLst>
                                    <p:set>
                                      <p:cBhvr>
                                        <p:cTn id="224" dur="1" fill="hold">
                                          <p:stCondLst>
                                            <p:cond delay="0"/>
                                          </p:stCondLst>
                                        </p:cTn>
                                        <p:tgtEl>
                                          <p:spTgt spid="133129">
                                            <p:txEl>
                                              <p:pRg st="0" end="0"/>
                                            </p:txEl>
                                          </p:spTgt>
                                        </p:tgtEl>
                                        <p:attrNameLst>
                                          <p:attrName>style.visibility</p:attrName>
                                        </p:attrNameLst>
                                      </p:cBhvr>
                                      <p:to>
                                        <p:strVal val="visible"/>
                                      </p:to>
                                    </p:set>
                                    <p:animEffect transition="in" filter="wheel(4)">
                                      <p:cBhvr>
                                        <p:cTn id="225" dur="2000"/>
                                        <p:tgtEl>
                                          <p:spTgt spid="133129">
                                            <p:txEl>
                                              <p:pRg st="0" end="0"/>
                                            </p:txEl>
                                          </p:spTgt>
                                        </p:tgtEl>
                                      </p:cBhvr>
                                    </p:animEffect>
                                  </p:childTnLst>
                                </p:cTn>
                              </p:par>
                            </p:childTnLst>
                          </p:cTn>
                        </p:par>
                      </p:childTnLst>
                    </p:cTn>
                  </p:par>
                </p:childTnLst>
              </p:cTn>
              <p:nextCondLst>
                <p:cond evt="onClick" delay="0">
                  <p:tgtEl>
                    <p:spTgt spid="133169"/>
                  </p:tgtEl>
                </p:cond>
              </p:nextCondLst>
            </p:seq>
          </p:childTnLst>
        </p:cTn>
      </p:par>
    </p:tnLst>
    <p:bldLst>
      <p:bldP spid="133217" grpId="0" animBg="1"/>
      <p:bldP spid="1332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6</a:t>
            </a:r>
            <a:r>
              <a:rPr lang="en-US" sz="3200" b="1" dirty="0">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sp>
        <p:nvSpPr>
          <p:cNvPr id="136199" name="Rectangle 7"/>
          <p:cNvSpPr>
            <a:spLocks noChangeArrowheads="1"/>
          </p:cNvSpPr>
          <p:nvPr/>
        </p:nvSpPr>
        <p:spPr bwMode="auto">
          <a:xfrm>
            <a:off x="609600" y="2559050"/>
            <a:ext cx="8077200" cy="1569660"/>
          </a:xfrm>
          <a:prstGeom prst="rect">
            <a:avLst/>
          </a:prstGeom>
          <a:noFill/>
          <a:ln w="9525">
            <a:noFill/>
            <a:miter lim="800000"/>
            <a:headEnd/>
            <a:tailEnd/>
          </a:ln>
          <a:effectLst/>
        </p:spPr>
        <p:txBody>
          <a:bodyPr>
            <a:spAutoFit/>
          </a:bodyPr>
          <a:lstStyle/>
          <a:p>
            <a:r>
              <a:rPr lang="en-US" sz="2400" b="1" i="1" u="sng" dirty="0" err="1" smtClean="0">
                <a:solidFill>
                  <a:srgbClr val="000099"/>
                </a:solidFill>
                <a:effectLst>
                  <a:outerShdw blurRad="38100" dist="38100" dir="2700000" algn="tl">
                    <a:srgbClr val="C0C0C0"/>
                  </a:outerShdw>
                </a:effectLst>
                <a:latin typeface="Times New Roman" pitchFamily="18" charset="0"/>
                <a:cs typeface="Times New Roman" pitchFamily="18" charset="0"/>
              </a:rPr>
              <a:t>Dặn</a:t>
            </a:r>
            <a:r>
              <a:rPr lang="en-US" sz="2400" b="1" i="1" u="sng" dirty="0" smtClean="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b="1" i="1" u="sng" dirty="0" err="1" smtClean="0">
                <a:solidFill>
                  <a:srgbClr val="000099"/>
                </a:solidFill>
                <a:effectLst>
                  <a:outerShdw blurRad="38100" dist="38100" dir="2700000" algn="tl">
                    <a:srgbClr val="C0C0C0"/>
                  </a:outerShdw>
                </a:effectLst>
                <a:latin typeface="Times New Roman" pitchFamily="18" charset="0"/>
                <a:cs typeface="Times New Roman" pitchFamily="18" charset="0"/>
              </a:rPr>
              <a:t>dò</a:t>
            </a:r>
            <a:r>
              <a:rPr lang="en-US" sz="2400" b="1" i="1" u="sng" dirty="0" smtClean="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2400" dirty="0">
              <a:solidFill>
                <a:srgbClr val="000099"/>
              </a:solidFill>
              <a:effectLst>
                <a:outerShdw blurRad="38100" dist="38100" dir="2700000" algn="tl">
                  <a:srgbClr val="C0C0C0"/>
                </a:outerShdw>
              </a:effectLst>
              <a:latin typeface="Times New Roman" pitchFamily="18" charset="0"/>
              <a:cs typeface="Times New Roman" pitchFamily="18" charset="0"/>
            </a:endParaRPr>
          </a:p>
          <a:p>
            <a:r>
              <a:rPr lang="en-US" sz="24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Tìm</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đọc</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những</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mẩu</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chuyện</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về</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cuộc</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đời</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hoạt</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động</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của</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Bác</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Hồ</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khi</a:t>
            </a:r>
            <a:r>
              <a:rPr lang="en-US" sz="2400" b="1" i="1" dirty="0">
                <a:solidFill>
                  <a:srgbClr val="000099"/>
                </a:solidFill>
                <a:latin typeface="Times New Roman" pitchFamily="18" charset="0"/>
                <a:cs typeface="Times New Roman" pitchFamily="18" charset="0"/>
              </a:rPr>
              <a:t> ở </a:t>
            </a:r>
            <a:r>
              <a:rPr lang="en-US" sz="2400" b="1" i="1" dirty="0" err="1">
                <a:solidFill>
                  <a:srgbClr val="000099"/>
                </a:solidFill>
                <a:latin typeface="Times New Roman" pitchFamily="18" charset="0"/>
                <a:cs typeface="Times New Roman" pitchFamily="18" charset="0"/>
              </a:rPr>
              <a:t>nước</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ngoài</a:t>
            </a:r>
            <a:endParaRPr lang="en-US" sz="2400" b="1" i="1" dirty="0">
              <a:solidFill>
                <a:srgbClr val="000099"/>
              </a:solidFill>
              <a:latin typeface="Times New Roman" pitchFamily="18" charset="0"/>
              <a:cs typeface="Times New Roman" pitchFamily="18" charset="0"/>
            </a:endParaRPr>
          </a:p>
          <a:p>
            <a:r>
              <a:rPr lang="en-US" sz="2400" b="1" i="1" dirty="0">
                <a:solidFill>
                  <a:srgbClr val="000099"/>
                </a:solidFill>
                <a:latin typeface="Times New Roman" pitchFamily="18" charset="0"/>
                <a:cs typeface="Times New Roman" pitchFamily="18" charset="0"/>
              </a:rPr>
              <a:t>     * </a:t>
            </a:r>
            <a:r>
              <a:rPr lang="en-US" sz="2400" b="1" i="1" dirty="0" err="1">
                <a:solidFill>
                  <a:srgbClr val="000099"/>
                </a:solidFill>
                <a:latin typeface="Times New Roman" pitchFamily="18" charset="0"/>
                <a:cs typeface="Times New Roman" pitchFamily="18" charset="0"/>
              </a:rPr>
              <a:t>Sưu</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tầm</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thêm</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những</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hình</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ảnh</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về</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Bác</a:t>
            </a:r>
            <a:r>
              <a:rPr lang="en-US" sz="2400" b="1" i="1" dirty="0">
                <a:solidFill>
                  <a:srgbClr val="000099"/>
                </a:solidFill>
                <a:latin typeface="Times New Roman" pitchFamily="18" charset="0"/>
                <a:cs typeface="Times New Roman" pitchFamily="18" charset="0"/>
              </a:rPr>
              <a:t> </a:t>
            </a:r>
            <a:r>
              <a:rPr lang="en-US" sz="2400" b="1" i="1" dirty="0" err="1">
                <a:solidFill>
                  <a:srgbClr val="000099"/>
                </a:solidFill>
                <a:latin typeface="Times New Roman" pitchFamily="18" charset="0"/>
                <a:cs typeface="Times New Roman" pitchFamily="18" charset="0"/>
              </a:rPr>
              <a:t>Hồ</a:t>
            </a:r>
            <a:r>
              <a:rPr lang="en-US" sz="2400" b="1" i="1" dirty="0">
                <a:solidFill>
                  <a:srgbClr val="000099"/>
                </a:solidFill>
                <a:latin typeface="Times New Roman" pitchFamily="18" charset="0"/>
                <a:cs typeface="Times New Roman" pitchFamily="18" charset="0"/>
              </a:rPr>
              <a:t>.</a:t>
            </a:r>
          </a:p>
        </p:txBody>
      </p:sp>
      <p:sp>
        <p:nvSpPr>
          <p:cNvPr id="136200" name="Rectangle 8"/>
          <p:cNvSpPr>
            <a:spLocks noChangeArrowheads="1"/>
          </p:cNvSpPr>
          <p:nvPr/>
        </p:nvSpPr>
        <p:spPr bwMode="auto">
          <a:xfrm>
            <a:off x="1066800" y="4130675"/>
            <a:ext cx="7620000" cy="830997"/>
          </a:xfrm>
          <a:prstGeom prst="rect">
            <a:avLst/>
          </a:prstGeom>
          <a:noFill/>
          <a:ln w="9525">
            <a:noFill/>
            <a:miter lim="800000"/>
            <a:headEnd/>
            <a:tailEnd/>
          </a:ln>
          <a:effectLst/>
        </p:spPr>
        <p:txBody>
          <a:bodyPr>
            <a:spAutoFit/>
          </a:bodyPr>
          <a:lstStyle/>
          <a:p>
            <a:r>
              <a:rPr lang="en-US" sz="2400" b="1" dirty="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Chuẩn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bị</a:t>
            </a:r>
            <a:r>
              <a:rPr lang="en-US" sz="2400" b="1" dirty="0" smtClean="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bài</a:t>
            </a:r>
            <a:r>
              <a:rPr lang="en-US" sz="2400" b="1" dirty="0">
                <a:solidFill>
                  <a:srgbClr val="000099"/>
                </a:solidFill>
                <a:latin typeface="Times New Roman" pitchFamily="18" charset="0"/>
                <a:cs typeface="Times New Roman" pitchFamily="18" charset="0"/>
              </a:rPr>
              <a:t>: </a:t>
            </a:r>
          </a:p>
          <a:p>
            <a:r>
              <a:rPr lang="en-US" sz="2400" b="1" dirty="0">
                <a:solidFill>
                  <a:srgbClr val="000099"/>
                </a:solidFill>
                <a:latin typeface="Times New Roman" pitchFamily="18" charset="0"/>
                <a:cs typeface="Times New Roman" pitchFamily="18" charset="0"/>
              </a:rPr>
              <a:t>ĐẢNG CỘNG SẢN VIỆT NAM RA ĐỜI.</a:t>
            </a:r>
          </a:p>
        </p:txBody>
      </p:sp>
      <p:pic>
        <p:nvPicPr>
          <p:cNvPr id="136201" name="Picture 6" descr="Picture10"/>
          <p:cNvPicPr>
            <a:picLocks noChangeAspect="1" noChangeArrowheads="1" noCrop="1"/>
          </p:cNvPicPr>
          <p:nvPr/>
        </p:nvPicPr>
        <p:blipFill>
          <a:blip r:embed="rId2"/>
          <a:srcRect/>
          <a:stretch>
            <a:fillRect/>
          </a:stretch>
        </p:blipFill>
        <p:spPr bwMode="auto">
          <a:xfrm>
            <a:off x="6858000" y="4267200"/>
            <a:ext cx="1804988" cy="2276475"/>
          </a:xfrm>
          <a:prstGeom prst="rect">
            <a:avLst/>
          </a:prstGeom>
          <a:noFill/>
          <a:ln w="9525">
            <a:noFill/>
            <a:miter lim="800000"/>
            <a:headEnd/>
            <a:tailEnd/>
          </a:ln>
        </p:spPr>
      </p:pic>
      <p:pic>
        <p:nvPicPr>
          <p:cNvPr id="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2"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blinds(horizontal)">
                                      <p:cBhvr>
                                        <p:cTn id="7" dur="500"/>
                                        <p:tgtEl>
                                          <p:spTgt spid="1361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6200"/>
                                        </p:tgtEl>
                                        <p:attrNameLst>
                                          <p:attrName>style.visibility</p:attrName>
                                        </p:attrNameLst>
                                      </p:cBhvr>
                                      <p:to>
                                        <p:strVal val="visible"/>
                                      </p:to>
                                    </p:set>
                                    <p:animEffect transition="in" filter="box(in)">
                                      <p:cBhvr>
                                        <p:cTn id="12" dur="5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p:bldP spid="1362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8" descr="addemoticons172[1]"/>
          <p:cNvPicPr>
            <a:picLocks noChangeAspect="1" noChangeArrowheads="1" noCrop="1"/>
          </p:cNvPicPr>
          <p:nvPr/>
        </p:nvPicPr>
        <p:blipFill>
          <a:blip r:embed="rId3"/>
          <a:srcRect/>
          <a:stretch>
            <a:fillRect/>
          </a:stretch>
        </p:blipFill>
        <p:spPr bwMode="auto">
          <a:xfrm>
            <a:off x="990600" y="5526088"/>
            <a:ext cx="3048000" cy="1331912"/>
          </a:xfrm>
          <a:prstGeom prst="rect">
            <a:avLst/>
          </a:prstGeom>
          <a:noFill/>
          <a:ln w="9525">
            <a:noFill/>
            <a:miter lim="800000"/>
            <a:headEnd/>
            <a:tailEnd/>
          </a:ln>
        </p:spPr>
      </p:pic>
      <p:sp>
        <p:nvSpPr>
          <p:cNvPr id="134148" name="WordArt 4"/>
          <p:cNvSpPr>
            <a:spLocks noChangeArrowheads="1" noChangeShapeType="1" noTextEdit="1"/>
          </p:cNvSpPr>
          <p:nvPr/>
        </p:nvSpPr>
        <p:spPr bwMode="auto">
          <a:xfrm>
            <a:off x="2286000" y="1428750"/>
            <a:ext cx="1943100" cy="476250"/>
          </a:xfrm>
          <a:prstGeom prst="rect">
            <a:avLst/>
          </a:prstGeom>
        </p:spPr>
        <p:txBody>
          <a:bodyPr wrap="none" fromWordArt="1">
            <a:prstTxWarp prst="textPlain">
              <a:avLst>
                <a:gd name="adj" fmla="val 50000"/>
              </a:avLst>
            </a:prstTxWarp>
          </a:bodyPr>
          <a:lstStyle/>
          <a:p>
            <a:pPr algn="ctr"/>
            <a:r>
              <a:rPr lang="en-US" sz="2800" b="1" kern="10" dirty="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rPr>
              <a:t>GỢI Ý</a:t>
            </a:r>
          </a:p>
        </p:txBody>
      </p:sp>
      <p:sp>
        <p:nvSpPr>
          <p:cNvPr id="134149" name="WordArt 5"/>
          <p:cNvSpPr>
            <a:spLocks noChangeArrowheads="1" noChangeShapeType="1" noTextEdit="1"/>
          </p:cNvSpPr>
          <p:nvPr/>
        </p:nvSpPr>
        <p:spPr bwMode="auto">
          <a:xfrm>
            <a:off x="4495800" y="15240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pitchFamily="18" charset="0"/>
                <a:cs typeface="Times New Roman" pitchFamily="18" charset="0"/>
              </a:rPr>
              <a:t>Ô CHỮ KÌ DIỆU</a:t>
            </a:r>
          </a:p>
        </p:txBody>
      </p:sp>
      <p:sp>
        <p:nvSpPr>
          <p:cNvPr id="134150" name="Rectangle 6"/>
          <p:cNvSpPr>
            <a:spLocks noChangeArrowheads="1"/>
          </p:cNvSpPr>
          <p:nvPr/>
        </p:nvSpPr>
        <p:spPr bwMode="auto">
          <a:xfrm>
            <a:off x="152400" y="2133670"/>
            <a:ext cx="8077200" cy="3170099"/>
          </a:xfrm>
          <a:prstGeom prst="rect">
            <a:avLst/>
          </a:prstGeom>
          <a:noFill/>
          <a:ln w="9525">
            <a:noFill/>
            <a:miter lim="800000"/>
            <a:headEnd/>
            <a:tailEnd/>
          </a:ln>
          <a:effectLst/>
        </p:spPr>
        <p:txBody>
          <a:bodyPr wrap="square" anchor="ctr">
            <a:spAutoFit/>
          </a:bodyPr>
          <a:lstStyle/>
          <a:p>
            <a:pPr algn="just">
              <a:tabLst>
                <a:tab pos="457200" algn="l"/>
              </a:tabLst>
            </a:pPr>
            <a:r>
              <a:rPr lang="en-US" sz="2000" dirty="0">
                <a:latin typeface="Times New Roman" pitchFamily="18" charset="0"/>
                <a:cs typeface="Times New Roman" pitchFamily="18" charset="0"/>
              </a:rPr>
              <a:t>  </a:t>
            </a:r>
            <a:r>
              <a:rPr lang="en-US" sz="2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1:</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6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Đây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tỉnh</a:t>
            </a:r>
            <a:r>
              <a:rPr lang="en-US" sz="2000" b="1" dirty="0">
                <a:solidFill>
                  <a:srgbClr val="000099"/>
                </a:solidFill>
                <a:latin typeface="Times New Roman" pitchFamily="18" charset="0"/>
                <a:cs typeface="Times New Roman" pitchFamily="18" charset="0"/>
              </a:rPr>
              <a:t> - </a:t>
            </a:r>
            <a:r>
              <a:rPr lang="en-US" sz="2000" b="1" dirty="0" err="1">
                <a:solidFill>
                  <a:srgbClr val="000099"/>
                </a:solidFill>
                <a:latin typeface="Times New Roman" pitchFamily="18" charset="0"/>
                <a:cs typeface="Times New Roman" pitchFamily="18" charset="0"/>
              </a:rPr>
              <a:t>Quê</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hương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2:</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6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Để</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được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đã</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nhận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làm</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công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việc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gì</a:t>
            </a:r>
            <a:r>
              <a:rPr lang="en-US" sz="2000" b="1" dirty="0">
                <a:solidFill>
                  <a:srgbClr val="000099"/>
                </a:solidFill>
                <a:latin typeface="Times New Roman" pitchFamily="18" charset="0"/>
                <a:cs typeface="Times New Roman" pitchFamily="18" charset="0"/>
              </a:rPr>
              <a:t> ?</a:t>
            </a: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3:</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8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Đây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làng</a:t>
            </a:r>
            <a:r>
              <a:rPr lang="en-US" sz="2000" b="1" dirty="0">
                <a:solidFill>
                  <a:srgbClr val="000099"/>
                </a:solidFill>
                <a:latin typeface="Times New Roman" pitchFamily="18" charset="0"/>
                <a:cs typeface="Times New Roman" pitchFamily="18" charset="0"/>
              </a:rPr>
              <a:t> - </a:t>
            </a:r>
            <a:r>
              <a:rPr lang="en-US" sz="2000" b="1" dirty="0" err="1">
                <a:solidFill>
                  <a:srgbClr val="000099"/>
                </a:solidFill>
                <a:latin typeface="Times New Roman" pitchFamily="18" charset="0"/>
                <a:cs typeface="Times New Roman" pitchFamily="18" charset="0"/>
              </a:rPr>
              <a:t>Quê</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ngoại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4:</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13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bằng</a:t>
            </a:r>
            <a:r>
              <a:rPr lang="en-US" sz="2000" b="1" dirty="0">
                <a:solidFill>
                  <a:srgbClr val="000099"/>
                </a:solidFill>
                <a:latin typeface="Times New Roman" pitchFamily="18" charset="0"/>
                <a:cs typeface="Times New Roman" pitchFamily="18" charset="0"/>
              </a:rPr>
              <a:t> con </a:t>
            </a:r>
            <a:r>
              <a:rPr lang="en-US" sz="2000" b="1" dirty="0" err="1">
                <a:solidFill>
                  <a:srgbClr val="000099"/>
                </a:solidFill>
                <a:latin typeface="Times New Roman" pitchFamily="18" charset="0"/>
                <a:cs typeface="Times New Roman" pitchFamily="18" charset="0"/>
              </a:rPr>
              <a:t>tàu</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này</a:t>
            </a:r>
            <a:r>
              <a:rPr lang="en-US" sz="2000" dirty="0">
                <a:solidFill>
                  <a:srgbClr val="0000FF"/>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5:</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9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Một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gọi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a:t>
            </a:r>
            <a:endParaRPr lang="en-GB" sz="2000" b="1" dirty="0">
              <a:solidFill>
                <a:srgbClr val="000099"/>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6:</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5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Trên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chiếc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tàu</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lấy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gì</a:t>
            </a:r>
            <a:r>
              <a:rPr lang="en-US" sz="2000" b="1" dirty="0">
                <a:solidFill>
                  <a:srgbClr val="000099"/>
                </a:solidFill>
                <a:latin typeface="Times New Roman" pitchFamily="18" charset="0"/>
                <a:cs typeface="Times New Roman" pitchFamily="18" charset="0"/>
              </a:rPr>
              <a:t> ?</a:t>
            </a: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7:</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5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gọi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hoạt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động</a:t>
            </a:r>
            <a:r>
              <a:rPr lang="en-US" sz="2000" b="1" dirty="0">
                <a:solidFill>
                  <a:srgbClr val="000099"/>
                </a:solidFill>
                <a:latin typeface="Times New Roman" pitchFamily="18" charset="0"/>
                <a:cs typeface="Times New Roman" pitchFamily="18" charset="0"/>
              </a:rPr>
              <a:t> ở </a:t>
            </a:r>
            <a:r>
              <a:rPr lang="en-US" sz="2000" b="1" dirty="0" err="1">
                <a:solidFill>
                  <a:srgbClr val="000099"/>
                </a:solidFill>
                <a:latin typeface="Times New Roman" pitchFamily="18" charset="0"/>
                <a:cs typeface="Times New Roman" pitchFamily="18" charset="0"/>
              </a:rPr>
              <a:t>Việt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Bắc</a:t>
            </a:r>
            <a:r>
              <a:rPr lang="en-US" sz="2000" b="1" dirty="0">
                <a:solidFill>
                  <a:srgbClr val="000099"/>
                </a:solidFill>
                <a:latin typeface="Times New Roman" pitchFamily="18" charset="0"/>
                <a:cs typeface="Times New Roman" pitchFamily="18" charset="0"/>
              </a:rPr>
              <a:t>.</a:t>
            </a:r>
            <a:endParaRPr lang="en-GB" sz="2000" dirty="0">
              <a:solidFill>
                <a:srgbClr val="000099"/>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 </a:t>
            </a:r>
            <a:r>
              <a:rPr lang="en-US" sz="2000" b="1" dirty="0" err="1">
                <a:solidFill>
                  <a:srgbClr val="008000"/>
                </a:solidFill>
                <a:latin typeface="Times New Roman" pitchFamily="18" charset="0"/>
                <a:cs typeface="Times New Roman" pitchFamily="18" charset="0"/>
              </a:rPr>
              <a:t>Hàng</a:t>
            </a:r>
            <a:r>
              <a:rPr lang="en-US" sz="2000" b="1" dirty="0">
                <a:solidFill>
                  <a:srgbClr val="008000"/>
                </a:solidFill>
                <a:latin typeface="Times New Roman" pitchFamily="18" charset="0"/>
                <a:cs typeface="Times New Roman" pitchFamily="18" charset="0"/>
              </a:rPr>
              <a:t> </a:t>
            </a:r>
            <a:r>
              <a:rPr lang="en-US" sz="2000" b="1" dirty="0" err="1">
                <a:solidFill>
                  <a:srgbClr val="008000"/>
                </a:solidFill>
                <a:latin typeface="Times New Roman" pitchFamily="18" charset="0"/>
                <a:cs typeface="Times New Roman" pitchFamily="18" charset="0"/>
              </a:rPr>
              <a:t>dọc</a:t>
            </a:r>
            <a:r>
              <a:rPr lang="en-US" sz="2000" b="1" dirty="0">
                <a:solidFill>
                  <a:srgbClr val="008000"/>
                </a:solidFill>
                <a:latin typeface="Times New Roman" pitchFamily="18" charset="0"/>
                <a:cs typeface="Times New Roman" pitchFamily="18" charset="0"/>
              </a:rPr>
              <a:t>: </a:t>
            </a:r>
            <a:r>
              <a:rPr lang="en-US" sz="2000" b="1" i="1" dirty="0">
                <a:solidFill>
                  <a:srgbClr val="008000"/>
                </a:solidFill>
                <a:latin typeface="Times New Roman" pitchFamily="18" charset="0"/>
                <a:cs typeface="Times New Roman" pitchFamily="18" charset="0"/>
              </a:rPr>
              <a:t>(</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7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a:t>
            </a:r>
            <a:r>
              <a:rPr lang="en-US" sz="2000" b="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từ</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bến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cảng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nào</a:t>
            </a:r>
            <a:r>
              <a:rPr lang="en-US" sz="2000" b="1" dirty="0">
                <a:solidFill>
                  <a:srgbClr val="000099"/>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92" decel="100000"/>
                                        <p:tgtEl>
                                          <p:spTgt spid="134148"/>
                                        </p:tgtEl>
                                      </p:cBhvr>
                                    </p:animEffect>
                                    <p:animScale>
                                      <p:cBhvr>
                                        <p:cTn id="8" dur="192" decel="100000"/>
                                        <p:tgtEl>
                                          <p:spTgt spid="134148"/>
                                        </p:tgtEl>
                                      </p:cBhvr>
                                      <p:from x="10000" y="10000"/>
                                      <p:to x="200000" y="450000"/>
                                    </p:animScale>
                                    <p:animScale>
                                      <p:cBhvr>
                                        <p:cTn id="9" dur="308" accel="100000" fill="hold">
                                          <p:stCondLst>
                                            <p:cond delay="192"/>
                                          </p:stCondLst>
                                        </p:cTn>
                                        <p:tgtEl>
                                          <p:spTgt spid="134148"/>
                                        </p:tgtEl>
                                      </p:cBhvr>
                                      <p:from x="200000" y="450000"/>
                                      <p:to x="100000" y="100000"/>
                                    </p:animScale>
                                    <p:set>
                                      <p:cBhvr>
                                        <p:cTn id="10" dur="192" fill="hold"/>
                                        <p:tgtEl>
                                          <p:spTgt spid="134148"/>
                                        </p:tgtEl>
                                        <p:attrNameLst>
                                          <p:attrName>ppt_x</p:attrName>
                                        </p:attrNameLst>
                                      </p:cBhvr>
                                      <p:to>
                                        <p:strVal val="(0.5)"/>
                                      </p:to>
                                    </p:set>
                                    <p:anim from="(0.5)" to="(#ppt_x)" calcmode="lin" valueType="num">
                                      <p:cBhvr>
                                        <p:cTn id="11" dur="308" accel="100000" fill="hold">
                                          <p:stCondLst>
                                            <p:cond delay="192"/>
                                          </p:stCondLst>
                                        </p:cTn>
                                        <p:tgtEl>
                                          <p:spTgt spid="134148"/>
                                        </p:tgtEl>
                                        <p:attrNameLst>
                                          <p:attrName>ppt_x</p:attrName>
                                        </p:attrNameLst>
                                      </p:cBhvr>
                                    </p:anim>
                                    <p:set>
                                      <p:cBhvr>
                                        <p:cTn id="12" dur="192" fill="hold"/>
                                        <p:tgtEl>
                                          <p:spTgt spid="134148"/>
                                        </p:tgtEl>
                                        <p:attrNameLst>
                                          <p:attrName>ppt_y</p:attrName>
                                        </p:attrNameLst>
                                      </p:cBhvr>
                                      <p:to>
                                        <p:strVal val="(#ppt_y+0.4)"/>
                                      </p:to>
                                    </p:set>
                                    <p:anim from="(#ppt_y+0.4)" to="(#ppt_y)" calcmode="lin" valueType="num">
                                      <p:cBhvr>
                                        <p:cTn id="13" dur="308" accel="100000" fill="hold">
                                          <p:stCondLst>
                                            <p:cond delay="192"/>
                                          </p:stCondLst>
                                        </p:cTn>
                                        <p:tgtEl>
                                          <p:spTgt spid="13414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134149"/>
                                        </p:tgtEl>
                                        <p:attrNameLst>
                                          <p:attrName>style.visibility</p:attrName>
                                        </p:attrNameLst>
                                      </p:cBhvr>
                                      <p:to>
                                        <p:strVal val="visible"/>
                                      </p:to>
                                    </p:set>
                                    <p:anim calcmode="lin" valueType="num">
                                      <p:cBhvr>
                                        <p:cTn id="16" dur="5000" fill="hold"/>
                                        <p:tgtEl>
                                          <p:spTgt spid="134149"/>
                                        </p:tgtEl>
                                        <p:attrNameLst>
                                          <p:attrName>ppt_w</p:attrName>
                                        </p:attrNameLst>
                                      </p:cBhvr>
                                      <p:tavLst>
                                        <p:tav tm="0" fmla="#ppt_w*sin(2.5*pi*$)">
                                          <p:val>
                                            <p:fltVal val="0"/>
                                          </p:val>
                                        </p:tav>
                                        <p:tav tm="100000">
                                          <p:val>
                                            <p:fltVal val="1"/>
                                          </p:val>
                                        </p:tav>
                                      </p:tavLst>
                                    </p:anim>
                                    <p:anim calcmode="lin" valueType="num">
                                      <p:cBhvr>
                                        <p:cTn id="17" dur="5000" fill="hold"/>
                                        <p:tgtEl>
                                          <p:spTgt spid="1341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11138" y="2286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solidFill>
                  <a:srgbClr val="FF0000"/>
                </a:solidFill>
                <a:latin typeface="Times New Roman" pitchFamily="18" charset="0"/>
                <a:cs typeface="Times New Roman" pitchFamily="18" charset="0"/>
              </a:rPr>
              <a:t>Bài</a:t>
            </a:r>
            <a:r>
              <a:rPr lang="en-US" sz="3200" b="1" i="1" u="sng" dirty="0">
                <a:solidFill>
                  <a:srgbClr val="FF0000"/>
                </a:solidFill>
                <a:latin typeface="Times New Roman" pitchFamily="18" charset="0"/>
                <a:cs typeface="Times New Roman" pitchFamily="18" charset="0"/>
              </a:rPr>
              <a:t> 6</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sp>
        <p:nvSpPr>
          <p:cNvPr id="92165" name="Rectangle 5"/>
          <p:cNvSpPr>
            <a:spLocks noChangeArrowheads="1"/>
          </p:cNvSpPr>
          <p:nvPr/>
        </p:nvSpPr>
        <p:spPr bwMode="auto">
          <a:xfrm>
            <a:off x="228600" y="762000"/>
            <a:ext cx="8763000" cy="457200"/>
          </a:xfrm>
          <a:prstGeom prst="rect">
            <a:avLst/>
          </a:prstGeom>
          <a:noFill/>
          <a:ln w="9525">
            <a:noFill/>
            <a:miter lim="800000"/>
            <a:headEnd/>
            <a:tailEnd/>
          </a:ln>
          <a:effectLst/>
        </p:spPr>
        <p:txBody>
          <a:bodyPr>
            <a:spAutoFit/>
          </a:bodyPr>
          <a:lstStyle/>
          <a:p>
            <a:r>
              <a:rPr lang="en-US" sz="2400" b="1">
                <a:solidFill>
                  <a:srgbClr val="000099"/>
                </a:solidFill>
                <a:latin typeface="Times New Roman" pitchFamily="18" charset="0"/>
                <a:cs typeface="Times New Roman" pitchFamily="18" charset="0"/>
              </a:rPr>
              <a:t>1.Tìm hiểu về gia đình ,quê hương của Nguyễn Tất Thành.</a:t>
            </a:r>
            <a:r>
              <a:rPr lang="en-US" sz="2400" b="1">
                <a:solidFill>
                  <a:schemeClr val="tx2"/>
                </a:solidFill>
                <a:latin typeface="Times New Roman" pitchFamily="18" charset="0"/>
                <a:cs typeface="Times New Roman" pitchFamily="18" charset="0"/>
              </a:rPr>
              <a:t> </a:t>
            </a:r>
            <a:endParaRPr lang="en-GB" sz="2400" b="1">
              <a:solidFill>
                <a:srgbClr val="3333FF"/>
              </a:solidFill>
              <a:latin typeface="Times New Roman" pitchFamily="18" charset="0"/>
              <a:cs typeface="Times New Roman" pitchFamily="18" charset="0"/>
            </a:endParaRPr>
          </a:p>
        </p:txBody>
      </p:sp>
      <p:sp>
        <p:nvSpPr>
          <p:cNvPr id="179228" name="AutoShape 28"/>
          <p:cNvSpPr>
            <a:spLocks noChangeArrowheads="1"/>
          </p:cNvSpPr>
          <p:nvPr/>
        </p:nvSpPr>
        <p:spPr bwMode="auto">
          <a:xfrm>
            <a:off x="228600" y="1295400"/>
            <a:ext cx="1219200" cy="1219200"/>
          </a:xfrm>
          <a:prstGeom prst="cloudCallout">
            <a:avLst>
              <a:gd name="adj1" fmla="val 61458"/>
              <a:gd name="adj2" fmla="val 44921"/>
            </a:avLst>
          </a:prstGeom>
          <a:solidFill>
            <a:srgbClr val="0033CC"/>
          </a:solidFill>
          <a:ln w="57150">
            <a:solidFill>
              <a:schemeClr val="accent2"/>
            </a:solidFill>
            <a:round/>
            <a:headEnd/>
            <a:tailEnd/>
          </a:ln>
          <a:effectLst>
            <a:outerShdw dist="107763" dir="2700000" algn="ctr" rotWithShape="0">
              <a:schemeClr val="bg2">
                <a:alpha val="50000"/>
              </a:schemeClr>
            </a:outerShdw>
          </a:effectLst>
        </p:spPr>
        <p:txBody>
          <a:bodyPr/>
          <a:lstStyle/>
          <a:p>
            <a:pPr algn="ctr" eaLnBrk="0" hangingPunct="0">
              <a:defRPr/>
            </a:pPr>
            <a:r>
              <a:rPr lang="en-US" b="1">
                <a:solidFill>
                  <a:srgbClr val="FFFF00"/>
                </a:solidFill>
                <a:latin typeface="Times New Roman" pitchFamily="18" charset="0"/>
                <a:cs typeface="Times New Roman" pitchFamily="18" charset="0"/>
              </a:rPr>
              <a:t>MỜI XEM</a:t>
            </a:r>
          </a:p>
          <a:p>
            <a:pPr algn="ctr" eaLnBrk="0" hangingPunct="0">
              <a:defRPr/>
            </a:pPr>
            <a:r>
              <a:rPr lang="en-US" b="1">
                <a:solidFill>
                  <a:srgbClr val="FFFF00"/>
                </a:solidFill>
                <a:latin typeface="Times New Roman" pitchFamily="18" charset="0"/>
                <a:cs typeface="Times New Roman" pitchFamily="18" charset="0"/>
              </a:rPr>
              <a:t>PHIM</a:t>
            </a:r>
          </a:p>
        </p:txBody>
      </p:sp>
      <p:pic>
        <p:nvPicPr>
          <p:cNvPr id="92167" name="Movie_00036.wmv">
            <a:hlinkClick r:id="" action="ppaction://media"/>
          </p:cNvPr>
          <p:cNvPicPr>
            <a:picLocks noRot="1" noChangeAspect="1" noChangeArrowheads="1"/>
          </p:cNvPicPr>
          <p:nvPr>
            <a:videoFile r:link="rId1"/>
          </p:nvPr>
        </p:nvPicPr>
        <p:blipFill>
          <a:blip r:embed="rId5"/>
          <a:srcRect/>
          <a:stretch>
            <a:fillRect/>
          </a:stretch>
        </p:blipFill>
        <p:spPr bwMode="auto">
          <a:xfrm>
            <a:off x="1295400" y="1981200"/>
            <a:ext cx="70866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checkerboard(across)">
                                      <p:cBhvr>
                                        <p:cTn id="7" dur="500"/>
                                        <p:tgtEl>
                                          <p:spTgt spid="9216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79228"/>
                                        </p:tgtEl>
                                        <p:attrNameLst>
                                          <p:attrName>style.visibility</p:attrName>
                                        </p:attrNameLst>
                                      </p:cBhvr>
                                      <p:to>
                                        <p:strVal val="visible"/>
                                      </p:to>
                                    </p:set>
                                    <p:animEffect transition="in" filter="wheel(4)">
                                      <p:cBhvr>
                                        <p:cTn id="10" dur="2000"/>
                                        <p:tgtEl>
                                          <p:spTgt spid="179228"/>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544275" fill="hold"/>
                                        <p:tgtEl>
                                          <p:spTgt spid="921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92167"/>
                </p:tgtEl>
              </p:cMediaNode>
            </p:video>
            <p:seq concurrent="1" nextAc="seek">
              <p:cTn id="15" restart="whenNotActive" fill="hold" evtFilter="cancelBubble" nodeType="interactiveSeq">
                <p:stCondLst>
                  <p:cond evt="onClick" delay="0">
                    <p:tgtEl>
                      <p:spTgt spid="9216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withEffect">
                                  <p:stCondLst>
                                    <p:cond delay="0"/>
                                  </p:stCondLst>
                                  <p:childTnLst>
                                    <p:cmd type="call" cmd="togglePause">
                                      <p:cBhvr>
                                        <p:cTn id="19" dur="1" fill="hold"/>
                                        <p:tgtEl>
                                          <p:spTgt spid="92167"/>
                                        </p:tgtEl>
                                      </p:cBhvr>
                                    </p:cmd>
                                  </p:childTnLst>
                                </p:cTn>
                              </p:par>
                            </p:childTnLst>
                          </p:cTn>
                        </p:par>
                      </p:childTnLst>
                    </p:cTn>
                  </p:par>
                </p:childTnLst>
              </p:cTn>
              <p:nextCondLst>
                <p:cond evt="onClick" delay="0">
                  <p:tgtEl>
                    <p:spTgt spid="92167"/>
                  </p:tgtEl>
                </p:cond>
              </p:nextCondLst>
            </p:seq>
          </p:childTnLst>
        </p:cTn>
      </p:par>
    </p:tnLst>
    <p:bldLst>
      <p:bldP spid="92165" grpId="0"/>
      <p:bldP spid="1792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a:spLocks noGrp="1" noChangeArrowheads="1"/>
          </p:cNvSpPr>
          <p:nvPr>
            <p:ph type="title" idx="4294967295"/>
          </p:nvPr>
        </p:nvSpPr>
        <p:spPr>
          <a:xfrm>
            <a:off x="457200" y="2286000"/>
            <a:ext cx="8228013" cy="990600"/>
          </a:xfrm>
          <a:noFill/>
        </p:spPr>
        <p:txBody>
          <a:bodyPr lIns="91282" tIns="45641" rIns="91282" bIns="45641" anchor="b"/>
          <a:lstStyle/>
          <a:p>
            <a:r>
              <a:rPr lang="en-US" sz="3200" b="1">
                <a:solidFill>
                  <a:srgbClr val="000099"/>
                </a:solidFill>
                <a:latin typeface="Times New Roman" pitchFamily="18" charset="0"/>
                <a:cs typeface="Times New Roman" pitchFamily="18" charset="0"/>
              </a:rPr>
              <a:t>1.Tìm hiểu về gia đình, quê hương của Nguyễn Tất Thành.</a:t>
            </a:r>
            <a:r>
              <a:rPr lang="en-US" sz="3200" b="1">
                <a:latin typeface="Times New Roman" pitchFamily="18" charset="0"/>
                <a:cs typeface="Times New Roman" pitchFamily="18" charset="0"/>
              </a:rPr>
              <a:t> </a:t>
            </a:r>
            <a:endParaRPr lang="en-US" sz="3200" b="1">
              <a:solidFill>
                <a:srgbClr val="3333FF"/>
              </a:solidFill>
              <a:latin typeface="Times New Roman" pitchFamily="18" charset="0"/>
              <a:cs typeface="Times New Roman" pitchFamily="18" charset="0"/>
            </a:endParaRPr>
          </a:p>
        </p:txBody>
      </p:sp>
      <p:sp>
        <p:nvSpPr>
          <p:cNvPr id="9220" name="Rectangle 4"/>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solidFill>
                  <a:srgbClr val="FF0000"/>
                </a:solidFill>
                <a:latin typeface="Times New Roman" pitchFamily="18" charset="0"/>
                <a:cs typeface="Times New Roman" pitchFamily="18" charset="0"/>
              </a:rPr>
              <a:t>Bài</a:t>
            </a:r>
            <a:r>
              <a:rPr lang="en-US" sz="3200" b="1" i="1" u="sng" dirty="0">
                <a:solidFill>
                  <a:srgbClr val="FF0000"/>
                </a:solidFill>
                <a:latin typeface="Times New Roman" pitchFamily="18" charset="0"/>
                <a:cs typeface="Times New Roman" pitchFamily="18" charset="0"/>
              </a:rPr>
              <a:t> 6</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edge">
                                      <p:cBhvr>
                                        <p:cTn id="7" dur="20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naqhh"/>
          <p:cNvPicPr>
            <a:picLocks noChangeAspect="1" noChangeArrowheads="1"/>
          </p:cNvPicPr>
          <p:nvPr/>
        </p:nvPicPr>
        <p:blipFill>
          <a:blip r:embed="rId3"/>
          <a:srcRect/>
          <a:stretch>
            <a:fillRect/>
          </a:stretch>
        </p:blipFill>
        <p:spPr bwMode="auto">
          <a:xfrm>
            <a:off x="533400" y="1905000"/>
            <a:ext cx="4879975" cy="4341813"/>
          </a:xfrm>
          <a:prstGeom prst="rect">
            <a:avLst/>
          </a:prstGeom>
          <a:noFill/>
          <a:ln w="9525">
            <a:noFill/>
            <a:miter lim="800000"/>
            <a:headEnd/>
            <a:tailEnd/>
          </a:ln>
        </p:spPr>
      </p:pic>
      <p:sp>
        <p:nvSpPr>
          <p:cNvPr id="10243" name="Text Box 3"/>
          <p:cNvSpPr txBox="1">
            <a:spLocks noChangeArrowheads="1"/>
          </p:cNvSpPr>
          <p:nvPr/>
        </p:nvSpPr>
        <p:spPr bwMode="auto">
          <a:xfrm>
            <a:off x="5638800" y="1828800"/>
            <a:ext cx="3167063" cy="452431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 </a:t>
            </a:r>
            <a:r>
              <a:rPr lang="en-US" sz="3200">
                <a:solidFill>
                  <a:srgbClr val="0000FF"/>
                </a:solidFill>
                <a:latin typeface="Times New Roman" pitchFamily="18" charset="0"/>
                <a:cs typeface="Times New Roman" pitchFamily="18" charset="0"/>
              </a:rPr>
              <a:t>Nguyễn Tất Thành sinh ngày 19 – 5 – 1890 trong một gia đình nhà nho nghèo yêu nước ở làng Kim Liên huyện Nam Đàn tỉnh Nghệ An</a:t>
            </a:r>
          </a:p>
        </p:txBody>
      </p:sp>
      <p:sp>
        <p:nvSpPr>
          <p:cNvPr id="10244" name="Text Box 4"/>
          <p:cNvSpPr txBox="1">
            <a:spLocks noChangeArrowheads="1"/>
          </p:cNvSpPr>
          <p:nvPr/>
        </p:nvSpPr>
        <p:spPr bwMode="auto">
          <a:xfrm>
            <a:off x="1327150" y="6281738"/>
            <a:ext cx="2973917" cy="504507"/>
          </a:xfrm>
          <a:prstGeom prst="rect">
            <a:avLst/>
          </a:prstGeom>
          <a:noFill/>
          <a:ln w="9525">
            <a:noFill/>
            <a:miter lim="800000"/>
            <a:headEnd/>
            <a:tailEnd/>
          </a:ln>
        </p:spPr>
        <p:txBody>
          <a:bodyPr wrap="none" lIns="88151" tIns="44074" rIns="88151" bIns="44074">
            <a:spAutoFit/>
          </a:bodyPr>
          <a:lstStyle/>
          <a:p>
            <a:pPr defTabSz="882650"/>
            <a:r>
              <a:rPr lang="en-US" sz="2700" b="1">
                <a:solidFill>
                  <a:srgbClr val="FF0000"/>
                </a:solidFill>
                <a:latin typeface="Times New Roman" pitchFamily="18" charset="0"/>
                <a:cs typeface="Times New Roman" pitchFamily="18" charset="0"/>
              </a:rPr>
              <a:t>Nguyễn Tất Thành</a:t>
            </a:r>
          </a:p>
        </p:txBody>
      </p:sp>
      <p:sp>
        <p:nvSpPr>
          <p:cNvPr id="1331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6</a:t>
            </a:r>
            <a:r>
              <a:rPr lang="en-US" sz="3200" b="1" dirty="0">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pic>
        <p:nvPicPr>
          <p:cNvPr id="6"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linds(horizontal)">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 calcmode="lin" valueType="num">
                                      <p:cBhvr>
                                        <p:cTn id="15" dur="1000" fill="hold"/>
                                        <p:tgtEl>
                                          <p:spTgt spid="10243"/>
                                        </p:tgtEl>
                                        <p:attrNameLst>
                                          <p:attrName>ppt_w</p:attrName>
                                        </p:attrNameLst>
                                      </p:cBhvr>
                                      <p:tavLst>
                                        <p:tav tm="0">
                                          <p:val>
                                            <p:fltVal val="0"/>
                                          </p:val>
                                        </p:tav>
                                        <p:tav tm="100000">
                                          <p:val>
                                            <p:strVal val="#ppt_w"/>
                                          </p:val>
                                        </p:tav>
                                      </p:tavLst>
                                    </p:anim>
                                    <p:anim calcmode="lin" valueType="num">
                                      <p:cBhvr>
                                        <p:cTn id="16" dur="1000" fill="hold"/>
                                        <p:tgtEl>
                                          <p:spTgt spid="10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495800" y="2438400"/>
            <a:ext cx="4392613" cy="3539430"/>
          </a:xfrm>
          <a:prstGeom prst="rect">
            <a:avLst/>
          </a:prstGeom>
          <a:noFill/>
          <a:ln w="9525">
            <a:noFill/>
            <a:miter lim="800000"/>
            <a:headEnd/>
            <a:tailEnd/>
          </a:ln>
        </p:spPr>
        <p:txBody>
          <a:bodyPr>
            <a:spAutoFit/>
          </a:bodyPr>
          <a:lstStyle/>
          <a:p>
            <a:pPr algn="just">
              <a:spcBef>
                <a:spcPct val="50000"/>
              </a:spcBef>
            </a:pPr>
            <a:r>
              <a:rPr lang="en-US" sz="3200" dirty="0">
                <a:solidFill>
                  <a:srgbClr val="0000FF"/>
                </a:solidFill>
                <a:latin typeface="Times New Roman" pitchFamily="18" charset="0"/>
                <a:cs typeface="Times New Roman" pitchFamily="18" charset="0"/>
              </a:rPr>
              <a:t>- Cha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Sắc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yêu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đỗ</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ép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chuyển</a:t>
            </a:r>
            <a:r>
              <a:rPr lang="en-US" sz="3200" dirty="0">
                <a:solidFill>
                  <a:srgbClr val="0000FF"/>
                </a:solidFill>
                <a:latin typeface="Times New Roman" pitchFamily="18" charset="0"/>
                <a:cs typeface="Times New Roman" pitchFamily="18" charset="0"/>
              </a:rPr>
              <a:t> sang </a:t>
            </a:r>
            <a:r>
              <a:rPr lang="en-US" sz="3200" dirty="0" err="1">
                <a:solidFill>
                  <a:srgbClr val="0000FF"/>
                </a:solidFill>
                <a:latin typeface="Times New Roman" pitchFamily="18" charset="0"/>
                <a:cs typeface="Times New Roman" pitchFamily="18" charset="0"/>
              </a:rPr>
              <a:t>nghề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thuốc</a:t>
            </a:r>
            <a:r>
              <a:rPr lang="en-US" sz="3200" dirty="0">
                <a:latin typeface="Times New Roman" pitchFamily="18" charset="0"/>
                <a:cs typeface="Times New Roman" pitchFamily="18" charset="0"/>
              </a:rPr>
              <a:t>.</a:t>
            </a:r>
          </a:p>
        </p:txBody>
      </p:sp>
      <p:graphicFrame>
        <p:nvGraphicFramePr>
          <p:cNvPr id="1026" name="Object 3"/>
          <p:cNvGraphicFramePr>
            <a:graphicFrameLocks noChangeAspect="1"/>
          </p:cNvGraphicFramePr>
          <p:nvPr>
            <p:extLst>
              <p:ext uri="{D42A27DB-BD31-4B8C-83A1-F6EECF244321}">
                <p14:modId xmlns:p14="http://schemas.microsoft.com/office/powerpoint/2010/main" val="3138739884"/>
              </p:ext>
            </p:extLst>
          </p:nvPr>
        </p:nvGraphicFramePr>
        <p:xfrm>
          <a:off x="304800" y="1981200"/>
          <a:ext cx="4008438" cy="4129088"/>
        </p:xfrm>
        <a:graphic>
          <a:graphicData uri="http://schemas.openxmlformats.org/presentationml/2006/ole">
            <mc:AlternateContent xmlns:mc="http://schemas.openxmlformats.org/markup-compatibility/2006">
              <mc:Choice xmlns:v="urn:schemas-microsoft-com:vml" Requires="v">
                <p:oleObj spid="_x0000_s1029" name="QuickTime Picture" r:id="rId4" imgW="2159809" imgH="2441325" progId="ViewerFrameClass">
                  <p:embed/>
                </p:oleObj>
              </mc:Choice>
              <mc:Fallback>
                <p:oleObj name="QuickTime Picture" r:id="rId4" imgW="2159809" imgH="2441325" progId="ViewerFrameClass">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8583"/>
                      <a:stretch>
                        <a:fillRect/>
                      </a:stretch>
                    </p:blipFill>
                    <p:spPr bwMode="auto">
                      <a:xfrm>
                        <a:off x="304800" y="1981200"/>
                        <a:ext cx="4008438"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4"/>
          <p:cNvSpPr txBox="1">
            <a:spLocks noChangeArrowheads="1"/>
          </p:cNvSpPr>
          <p:nvPr/>
        </p:nvSpPr>
        <p:spPr bwMode="auto">
          <a:xfrm>
            <a:off x="356345" y="6067425"/>
            <a:ext cx="3868834" cy="796956"/>
          </a:xfrm>
          <a:prstGeom prst="rect">
            <a:avLst/>
          </a:prstGeom>
          <a:noFill/>
          <a:ln w="9525">
            <a:noFill/>
            <a:miter lim="800000"/>
            <a:headEnd/>
            <a:tailEnd/>
          </a:ln>
        </p:spPr>
        <p:txBody>
          <a:bodyPr wrap="none" lIns="88211" tIns="44104" rIns="88211" bIns="44104">
            <a:spAutoFit/>
          </a:bodyPr>
          <a:lstStyle/>
          <a:p>
            <a:pPr algn="ctr" defTabSz="882650"/>
            <a:r>
              <a:rPr lang="en-US" sz="2300" b="1">
                <a:latin typeface="Times New Roman" pitchFamily="18" charset="0"/>
                <a:cs typeface="Times New Roman" pitchFamily="18" charset="0"/>
              </a:rPr>
              <a:t>Ông Nguyễn Sinh Sắc</a:t>
            </a:r>
          </a:p>
          <a:p>
            <a:pPr algn="ctr" defTabSz="882650"/>
            <a:r>
              <a:rPr lang="en-US" sz="2300" b="1">
                <a:latin typeface="Times New Roman" pitchFamily="18" charset="0"/>
                <a:cs typeface="Times New Roman" pitchFamily="18" charset="0"/>
              </a:rPr>
              <a:t>(Cha của Nguyễn Tất Thành)</a:t>
            </a:r>
          </a:p>
        </p:txBody>
      </p:sp>
      <p:sp>
        <p:nvSpPr>
          <p:cNvPr id="1031" name="Rectangle 6"/>
          <p:cNvSpPr>
            <a:spLocks noChangeArrowheads="1"/>
          </p:cNvSpPr>
          <p:nvPr/>
        </p:nvSpPr>
        <p:spPr bwMode="auto">
          <a:xfrm>
            <a:off x="228600"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latin typeface="Times New Roman" pitchFamily="18" charset="0"/>
                <a:cs typeface="Times New Roman" pitchFamily="18" charset="0"/>
              </a:rPr>
              <a:t>Bài 6</a:t>
            </a:r>
            <a:r>
              <a:rPr lang="en-US" sz="3200" b="1">
                <a:latin typeface="Times New Roman" pitchFamily="18" charset="0"/>
                <a:cs typeface="Times New Roman" pitchFamily="18" charset="0"/>
              </a:rPr>
              <a:t>:</a:t>
            </a:r>
            <a:r>
              <a:rPr lang="en-US" sz="3200" b="1">
                <a:solidFill>
                  <a:srgbClr val="FF0000"/>
                </a:solidFill>
                <a:latin typeface="Times New Roman" pitchFamily="18" charset="0"/>
                <a:cs typeface="Times New Roman" pitchFamily="18" charset="0"/>
              </a:rPr>
              <a:t>  Quyết chí ra đi tìm đường cứu nước.</a:t>
            </a:r>
          </a:p>
        </p:txBody>
      </p:sp>
      <p:pic>
        <p:nvPicPr>
          <p:cNvPr id="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blinds(horizontal)">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slide(fromBottom)">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0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791200" y="2209800"/>
            <a:ext cx="3132138" cy="3539430"/>
          </a:xfrm>
          <a:prstGeom prst="rect">
            <a:avLst/>
          </a:prstGeom>
          <a:noFill/>
          <a:ln w="9525">
            <a:noFill/>
            <a:miter lim="800000"/>
            <a:headEnd/>
            <a:tailEnd/>
          </a:ln>
        </p:spPr>
        <p:txBody>
          <a:bodyPr>
            <a:spAutoFit/>
          </a:bodyPr>
          <a:lstStyle/>
          <a:p>
            <a:pPr algn="just">
              <a:spcBef>
                <a:spcPct val="50000"/>
              </a:spcBef>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Mẹ</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Thị</a:t>
            </a:r>
            <a:r>
              <a:rPr lang="en-US" sz="3200" dirty="0">
                <a:solidFill>
                  <a:srgbClr val="0000FF"/>
                </a:solidFill>
                <a:latin typeface="Times New Roman" pitchFamily="18" charset="0"/>
                <a:cs typeface="Times New Roman" pitchFamily="18" charset="0"/>
              </a:rPr>
              <a:t> Loan,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phụ</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chăm</a:t>
            </a:r>
            <a:r>
              <a:rPr lang="en-US" sz="3200" dirty="0">
                <a:solidFill>
                  <a:srgbClr val="0000FF"/>
                </a:solidFill>
                <a:latin typeface="Times New Roman" pitchFamily="18" charset="0"/>
                <a:cs typeface="Times New Roman" pitchFamily="18" charset="0"/>
              </a:rPr>
              <a:t> lo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chồng</a:t>
            </a:r>
            <a:r>
              <a:rPr lang="en-US" sz="3200" dirty="0">
                <a:solidFill>
                  <a:srgbClr val="0000FF"/>
                </a:solidFill>
                <a:latin typeface="Times New Roman" pitchFamily="18" charset="0"/>
                <a:cs typeface="Times New Roman" pitchFamily="18" charset="0"/>
              </a:rPr>
              <a:t> con </a:t>
            </a:r>
            <a:r>
              <a:rPr lang="en-US" sz="3200" dirty="0" err="1">
                <a:solidFill>
                  <a:srgbClr val="0000FF"/>
                </a:solidFill>
                <a:latin typeface="Times New Roman" pitchFamily="18" charset="0"/>
                <a:cs typeface="Times New Roman" pitchFamily="18" charset="0"/>
              </a:rPr>
              <a:t>hết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mực</a:t>
            </a:r>
            <a:r>
              <a:rPr lang="en-US" sz="3200" dirty="0">
                <a:solidFill>
                  <a:srgbClr val="0000FF"/>
                </a:solidFill>
                <a:latin typeface="Times New Roman" pitchFamily="18" charset="0"/>
                <a:cs typeface="Times New Roman" pitchFamily="18" charset="0"/>
              </a:rPr>
              <a:t>.</a:t>
            </a:r>
          </a:p>
        </p:txBody>
      </p:sp>
      <p:graphicFrame>
        <p:nvGraphicFramePr>
          <p:cNvPr id="2050" name="Object 3"/>
          <p:cNvGraphicFramePr>
            <a:graphicFrameLocks noChangeAspect="1"/>
          </p:cNvGraphicFramePr>
          <p:nvPr>
            <p:extLst>
              <p:ext uri="{D42A27DB-BD31-4B8C-83A1-F6EECF244321}">
                <p14:modId xmlns:p14="http://schemas.microsoft.com/office/powerpoint/2010/main" val="3973678009"/>
              </p:ext>
            </p:extLst>
          </p:nvPr>
        </p:nvGraphicFramePr>
        <p:xfrm>
          <a:off x="457200" y="1981200"/>
          <a:ext cx="5029200" cy="4038600"/>
        </p:xfrm>
        <a:graphic>
          <a:graphicData uri="http://schemas.openxmlformats.org/presentationml/2006/ole">
            <mc:AlternateContent xmlns:mc="http://schemas.openxmlformats.org/markup-compatibility/2006">
              <mc:Choice xmlns:v="urn:schemas-microsoft-com:vml" Requires="v">
                <p:oleObj spid="_x0000_s2053" name="QuickTime Picture" r:id="rId4" imgW="1125000" imgH="1316375" progId="ViewerFrameClass">
                  <p:embed/>
                </p:oleObj>
              </mc:Choice>
              <mc:Fallback>
                <p:oleObj name="QuickTime Picture" r:id="rId4" imgW="1125000" imgH="1316375" progId="ViewerFrameClass">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4441"/>
                      <a:stretch>
                        <a:fillRect/>
                      </a:stretch>
                    </p:blipFill>
                    <p:spPr bwMode="auto">
                      <a:xfrm>
                        <a:off x="457200" y="1981200"/>
                        <a:ext cx="5029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4"/>
          <p:cNvSpPr txBox="1">
            <a:spLocks noChangeArrowheads="1"/>
          </p:cNvSpPr>
          <p:nvPr/>
        </p:nvSpPr>
        <p:spPr bwMode="auto">
          <a:xfrm>
            <a:off x="344488" y="6067425"/>
            <a:ext cx="5141912" cy="790575"/>
          </a:xfrm>
          <a:prstGeom prst="rect">
            <a:avLst/>
          </a:prstGeom>
          <a:solidFill>
            <a:srgbClr val="FFFFFF"/>
          </a:solidFill>
          <a:ln w="9525">
            <a:noFill/>
            <a:miter lim="800000"/>
            <a:headEnd/>
            <a:tailEnd/>
          </a:ln>
        </p:spPr>
        <p:txBody>
          <a:bodyPr lIns="88211" tIns="44104" rIns="88211" bIns="44104">
            <a:spAutoFit/>
          </a:bodyPr>
          <a:lstStyle/>
          <a:p>
            <a:pPr algn="ctr" defTabSz="882650"/>
            <a:r>
              <a:rPr lang="en-US" sz="2300" b="1">
                <a:solidFill>
                  <a:srgbClr val="FF0000"/>
                </a:solidFill>
                <a:latin typeface="Times New Roman" pitchFamily="18" charset="0"/>
                <a:cs typeface="Times New Roman" pitchFamily="18" charset="0"/>
              </a:rPr>
              <a:t>Bà Hoàng Thị Loan</a:t>
            </a:r>
          </a:p>
          <a:p>
            <a:pPr algn="ctr" defTabSz="882650"/>
            <a:r>
              <a:rPr lang="en-US" sz="2300" b="1">
                <a:solidFill>
                  <a:srgbClr val="FF0000"/>
                </a:solidFill>
                <a:latin typeface="Times New Roman" pitchFamily="18" charset="0"/>
                <a:cs typeface="Times New Roman" pitchFamily="18" charset="0"/>
              </a:rPr>
              <a:t>(Mẹ của Nguyễn Tất Thành)</a:t>
            </a:r>
          </a:p>
        </p:txBody>
      </p:sp>
      <p:sp>
        <p:nvSpPr>
          <p:cNvPr id="2055"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6</a:t>
            </a:r>
            <a:r>
              <a:rPr lang="en-US" sz="3200" b="1" dirty="0">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pic>
        <p:nvPicPr>
          <p:cNvPr id="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linds(horizontal)">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linds(horizontal)">
                                      <p:cBhvr>
                                        <p:cTn id="1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0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3"/>
          <a:srcRect/>
          <a:stretch>
            <a:fillRect/>
          </a:stretch>
        </p:blipFill>
        <p:spPr bwMode="auto">
          <a:xfrm>
            <a:off x="770467" y="1620838"/>
            <a:ext cx="3370439" cy="3773254"/>
          </a:xfrm>
          <a:prstGeom prst="rect">
            <a:avLst/>
          </a:prstGeom>
          <a:noFill/>
          <a:ln w="9525">
            <a:solidFill>
              <a:srgbClr val="FF0000"/>
            </a:solidFill>
            <a:miter lim="800000"/>
            <a:headEnd/>
            <a:tailEnd/>
          </a:ln>
          <a:effectLst/>
        </p:spPr>
      </p:pic>
      <p:pic>
        <p:nvPicPr>
          <p:cNvPr id="77830" name="Picture 6"/>
          <p:cNvPicPr>
            <a:picLocks noChangeAspect="1" noChangeArrowheads="1"/>
          </p:cNvPicPr>
          <p:nvPr/>
        </p:nvPicPr>
        <p:blipFill>
          <a:blip r:embed="rId4"/>
          <a:srcRect/>
          <a:stretch>
            <a:fillRect/>
          </a:stretch>
        </p:blipFill>
        <p:spPr bwMode="auto">
          <a:xfrm>
            <a:off x="4901683" y="1600200"/>
            <a:ext cx="3388665" cy="3769495"/>
          </a:xfrm>
          <a:prstGeom prst="rect">
            <a:avLst/>
          </a:prstGeom>
          <a:noFill/>
          <a:ln w="9525">
            <a:solidFill>
              <a:srgbClr val="FF0000"/>
            </a:solidFill>
            <a:miter lim="800000"/>
            <a:headEnd/>
            <a:tailEnd/>
          </a:ln>
          <a:effectLst/>
        </p:spPr>
      </p:pic>
      <p:sp>
        <p:nvSpPr>
          <p:cNvPr id="77832" name="Text Box 8"/>
          <p:cNvSpPr txBox="1">
            <a:spLocks noChangeArrowheads="1"/>
          </p:cNvSpPr>
          <p:nvPr/>
        </p:nvSpPr>
        <p:spPr bwMode="auto">
          <a:xfrm>
            <a:off x="5334000" y="8382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Anh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trai</a:t>
            </a:r>
            <a:endParaRPr lang="en-US" sz="2400" b="1" dirty="0">
              <a:solidFill>
                <a:srgbClr val="002060"/>
              </a:solidFill>
              <a:latin typeface="Times New Roman" pitchFamily="18" charset="0"/>
              <a:cs typeface="Times New Roman" pitchFamily="18" charset="0"/>
            </a:endParaRPr>
          </a:p>
        </p:txBody>
      </p:sp>
      <p:sp>
        <p:nvSpPr>
          <p:cNvPr id="77833" name="Text Box 9"/>
          <p:cNvSpPr txBox="1">
            <a:spLocks noChangeArrowheads="1"/>
          </p:cNvSpPr>
          <p:nvPr/>
        </p:nvSpPr>
        <p:spPr bwMode="auto">
          <a:xfrm>
            <a:off x="1295400" y="8382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sz="2400"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Chị</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gái</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spd="med">
    <p:wheel spokes="8"/>
    <p:sndAc>
      <p:stSnd>
        <p:snd r:embed="rId2" name="chimes.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130&quot;&gt;&lt;object type=&quot;3&quot; unique_id=&quot;10131&quot;&gt;&lt;property id=&quot;20148&quot; value=&quot;5&quot;/&gt;&lt;property id=&quot;20300&quot; value=&quot;Slide 1&quot;/&gt;&lt;property id=&quot;20307&quot; value=&quot;322&quot;/&gt;&lt;/object&gt;&lt;object type=&quot;3&quot; unique_id=&quot;10132&quot;&gt;&lt;property id=&quot;20148&quot; value=&quot;5&quot;/&gt;&lt;property id=&quot;20300&quot; value=&quot;Slide 2&quot;/&gt;&lt;property id=&quot;20307&quot; value=&quot;308&quot;/&gt;&lt;/object&gt;&lt;object type=&quot;3&quot; unique_id=&quot;10133&quot;&gt;&lt;property id=&quot;20148&quot; value=&quot;5&quot;/&gt;&lt;property id=&quot;20300&quot; value=&quot;Slide 3&quot;/&gt;&lt;property id=&quot;20307&quot; value=&quot;309&quot;/&gt;&lt;/object&gt;&lt;object type=&quot;3&quot; unique_id=&quot;10134&quot;&gt;&lt;property id=&quot;20148&quot; value=&quot;5&quot;/&gt;&lt;property id=&quot;20300&quot; value=&quot;Slide 4&quot;/&gt;&lt;property id=&quot;20307&quot; value=&quot;305&quot;/&gt;&lt;/object&gt;&lt;object type=&quot;3&quot; unique_id=&quot;10135&quot;&gt;&lt;property id=&quot;20148&quot; value=&quot;5&quot;/&gt;&lt;property id=&quot;20300&quot; value=&quot;Slide 5 - &amp;quot;1.Tìm hiểu về gia đình, quê hương của Nguyễn Tất Thành. &amp;quot;&quot;/&gt;&lt;property id=&quot;20307&quot; value=&quot;306&quot;/&gt;&lt;/object&gt;&lt;object type=&quot;3&quot; unique_id=&quot;10136&quot;&gt;&lt;property id=&quot;20148&quot; value=&quot;5&quot;/&gt;&lt;property id=&quot;20300&quot; value=&quot;Slide 6&quot;/&gt;&lt;property id=&quot;20307&quot; value=&quot;280&quot;/&gt;&lt;/object&gt;&lt;object type=&quot;3&quot; unique_id=&quot;10137&quot;&gt;&lt;property id=&quot;20148&quot; value=&quot;5&quot;/&gt;&lt;property id=&quot;20300&quot; value=&quot;Slide 7&quot;/&gt;&lt;property id=&quot;20307&quot; value=&quot;264&quot;/&gt;&lt;/object&gt;&lt;object type=&quot;3&quot; unique_id=&quot;10138&quot;&gt;&lt;property id=&quot;20148&quot; value=&quot;5&quot;/&gt;&lt;property id=&quot;20300&quot; value=&quot;Slide 8&quot;/&gt;&lt;property id=&quot;20307&quot; value=&quot;261&quot;/&gt;&lt;/object&gt;&lt;object type=&quot;3&quot; unique_id=&quot;10139&quot;&gt;&lt;property id=&quot;20148&quot; value=&quot;5&quot;/&gt;&lt;property id=&quot;20300&quot; value=&quot;Slide 9&quot;/&gt;&lt;property id=&quot;20307&quot; value=&quot;294&quot;/&gt;&lt;/object&gt;&lt;object type=&quot;3&quot; unique_id=&quot;10140&quot;&gt;&lt;property id=&quot;20148&quot; value=&quot;5&quot;/&gt;&lt;property id=&quot;20300&quot; value=&quot;Slide 10&quot;/&gt;&lt;property id=&quot;20307&quot; value=&quot;303&quot;/&gt;&lt;/object&gt;&lt;object type=&quot;3&quot; unique_id=&quot;10141&quot;&gt;&lt;property id=&quot;20148&quot; value=&quot;5&quot;/&gt;&lt;property id=&quot;20300&quot; value=&quot;Slide 11&quot;/&gt;&lt;property id=&quot;20307&quot; value=&quot;302&quot;/&gt;&lt;/object&gt;&lt;object type=&quot;3&quot; unique_id=&quot;10142&quot;&gt;&lt;property id=&quot;20148&quot; value=&quot;5&quot;/&gt;&lt;property id=&quot;20300&quot; value=&quot;Slide 12&quot;/&gt;&lt;property id=&quot;20307&quot; value=&quot;296&quot;/&gt;&lt;/object&gt;&lt;object type=&quot;3&quot; unique_id=&quot;10143&quot;&gt;&lt;property id=&quot;20148&quot; value=&quot;5&quot;/&gt;&lt;property id=&quot;20300&quot; value=&quot;Slide 13&quot;/&gt;&lt;property id=&quot;20307&quot; value=&quot;311&quot;/&gt;&lt;/object&gt;&lt;object type=&quot;3&quot; unique_id=&quot;10144&quot;&gt;&lt;property id=&quot;20148&quot; value=&quot;5&quot;/&gt;&lt;property id=&quot;20300&quot; value=&quot;Slide 14&quot;/&gt;&lt;property id=&quot;20307&quot; value=&quot;266&quot;/&gt;&lt;/object&gt;&lt;object type=&quot;3&quot; unique_id=&quot;10145&quot;&gt;&lt;property id=&quot;20148&quot; value=&quot;5&quot;/&gt;&lt;property id=&quot;20300&quot; value=&quot;Slide 15&quot;/&gt;&lt;property id=&quot;20307&quot; value=&quot;267&quot;/&gt;&lt;/object&gt;&lt;object type=&quot;3&quot; unique_id=&quot;10146&quot;&gt;&lt;property id=&quot;20148&quot; value=&quot;5&quot;/&gt;&lt;property id=&quot;20300&quot; value=&quot;Slide 16&quot;/&gt;&lt;property id=&quot;20307&quot; value=&quot;310&quot;/&gt;&lt;/object&gt;&lt;object type=&quot;3&quot; unique_id=&quot;10147&quot;&gt;&lt;property id=&quot;20148&quot; value=&quot;5&quot;/&gt;&lt;property id=&quot;20300&quot; value=&quot;Slide 17 - &amp;quot;2. Vì sao Nguyễn Tất Thành muốn tìm con đường cứu nước mới?&amp;quot;&quot;/&gt;&lt;property id=&quot;20307&quot; value=&quot;268&quot;/&gt;&lt;/object&gt;&lt;object type=&quot;3&quot; unique_id=&quot;10148&quot;&gt;&lt;property id=&quot;20148&quot; value=&quot;5&quot;/&gt;&lt;property id=&quot;20300&quot; value=&quot;Slide 18&quot;/&gt;&lt;property id=&quot;20307&quot; value=&quot;316&quot;/&gt;&lt;/object&gt;&lt;object type=&quot;3&quot; unique_id=&quot;10149&quot;&gt;&lt;property id=&quot;20148&quot; value=&quot;5&quot;/&gt;&lt;property id=&quot;20300&quot; value=&quot;Slide 19&quot;/&gt;&lt;property id=&quot;20307&quot; value=&quot;270&quot;/&gt;&lt;/object&gt;&lt;object type=&quot;3&quot; unique_id=&quot;10150&quot;&gt;&lt;property id=&quot;20148&quot; value=&quot;5&quot;/&gt;&lt;property id=&quot;20300&quot; value=&quot;Slide 20&quot;/&gt;&lt;property id=&quot;20307&quot; value=&quot;317&quot;/&gt;&lt;/object&gt;&lt;object type=&quot;3&quot; unique_id=&quot;10151&quot;&gt;&lt;property id=&quot;20148&quot; value=&quot;5&quot;/&gt;&lt;property id=&quot;20300&quot; value=&quot;Slide 21&quot;/&gt;&lt;property id=&quot;20307&quot; value=&quot;312&quot;/&gt;&lt;/object&gt;&lt;object type=&quot;3&quot; unique_id=&quot;10152&quot;&gt;&lt;property id=&quot;20148&quot; value=&quot;5&quot;/&gt;&lt;property id=&quot;20300&quot; value=&quot;Slide 22&quot;/&gt;&lt;property id=&quot;20307&quot; value=&quot;269&quot;/&gt;&lt;/object&gt;&lt;object type=&quot;3&quot; unique_id=&quot;10154&quot;&gt;&lt;property id=&quot;20148&quot; value=&quot;5&quot;/&gt;&lt;property id=&quot;20300&quot; value=&quot;Slide 24&quot;/&gt;&lt;property id=&quot;20307&quot; value=&quot;271&quot;/&gt;&lt;/object&gt;&lt;object type=&quot;3&quot; unique_id=&quot;10155&quot;&gt;&lt;property id=&quot;20148&quot; value=&quot;5&quot;/&gt;&lt;property id=&quot;20300&quot; value=&quot;Slide 25&quot;/&gt;&lt;property id=&quot;20307&quot; value=&quot;298&quot;/&gt;&lt;/object&gt;&lt;object type=&quot;3&quot; unique_id=&quot;10156&quot;&gt;&lt;property id=&quot;20148&quot; value=&quot;5&quot;/&gt;&lt;property id=&quot;20300&quot; value=&quot;Slide 26&quot;/&gt;&lt;property id=&quot;20307&quot; value=&quot;299&quot;/&gt;&lt;/object&gt;&lt;object type=&quot;3&quot; unique_id=&quot;10157&quot;&gt;&lt;property id=&quot;20148&quot; value=&quot;5&quot;/&gt;&lt;property id=&quot;20300&quot; value=&quot;Slide 27&quot;/&gt;&lt;property id=&quot;20307&quot; value=&quot;274&quot;/&gt;&lt;/object&gt;&lt;object type=&quot;3&quot; unique_id=&quot;10158&quot;&gt;&lt;property id=&quot;20148&quot; value=&quot;5&quot;/&gt;&lt;property id=&quot;20300&quot; value=&quot;Slide 28&quot;/&gt;&lt;property id=&quot;20307&quot; value=&quot;314&quot;/&gt;&lt;/object&gt;&lt;object type=&quot;3&quot; unique_id=&quot;10159&quot;&gt;&lt;property id=&quot;20148&quot; value=&quot;5&quot;/&gt;&lt;property id=&quot;20300&quot; value=&quot;Slide 29&quot;/&gt;&lt;property id=&quot;20307&quot; value=&quot;272&quot;/&gt;&lt;/object&gt;&lt;object type=&quot;3&quot; unique_id=&quot;10160&quot;&gt;&lt;property id=&quot;20148&quot; value=&quot;5&quot;/&gt;&lt;property id=&quot;20300&quot; value=&quot;Slide 30&quot;/&gt;&lt;property id=&quot;20307&quot; value=&quot;279&quot;/&gt;&lt;/object&gt;&lt;object type=&quot;3&quot; unique_id=&quot;10161&quot;&gt;&lt;property id=&quot;20148&quot; value=&quot;5&quot;/&gt;&lt;property id=&quot;20300&quot; value=&quot;Slide 31&quot;/&gt;&lt;property id=&quot;20307&quot; value=&quot;318&quot;/&gt;&lt;/object&gt;&lt;object type=&quot;3&quot; unique_id=&quot;10162&quot;&gt;&lt;property id=&quot;20148&quot; value=&quot;5&quot;/&gt;&lt;property id=&quot;20300&quot; value=&quot;Slide 32&quot;/&gt;&lt;property id=&quot;20307&quot; value=&quot;321&quot;/&gt;&lt;/object&gt;&lt;object type=&quot;3&quot; unique_id=&quot;10163&quot;&gt;&lt;property id=&quot;20148&quot; value=&quot;5&quot;/&gt;&lt;property id=&quot;20300&quot; value=&quot;Slide 33&quot;/&gt;&lt;property id=&quot;20307&quot; value=&quot;319&quot;/&gt;&lt;/object&gt;&lt;object type=&quot;3&quot; unique_id=&quot;10433&quot;&gt;&lt;property id=&quot;20148&quot; value=&quot;5&quot;/&gt;&lt;property id=&quot;20300&quot; value=&quot;Slide 23&quot;/&gt;&lt;property id=&quot;20307&quot; value=&quot;323&quot;/&gt;&lt;/object&gt;&lt;/object&gt;&lt;object type=&quot;8&quot; unique_id=&quot;10198&quo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2_Propos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1631</Words>
  <Application>Microsoft Office PowerPoint</Application>
  <PresentationFormat>On-screen Show (4:3)</PresentationFormat>
  <Paragraphs>199</Paragraphs>
  <Slides>33</Slides>
  <Notes>15</Notes>
  <HiddenSlides>0</HiddenSlides>
  <MMClips>2</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1_Default Design</vt:lpstr>
      <vt:lpstr>2_Proposal</vt:lpstr>
      <vt:lpstr>Default Design</vt:lpstr>
      <vt:lpstr>QuickTime Picture</vt:lpstr>
      <vt:lpstr>PowerPoint Presentation</vt:lpstr>
      <vt:lpstr>PowerPoint Presentation</vt:lpstr>
      <vt:lpstr>PowerPoint Presentation</vt:lpstr>
      <vt:lpstr>PowerPoint Presentation</vt:lpstr>
      <vt:lpstr>1.Tìm hiểu về gia đình, quê hương của Nguyễn Tất Thành.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Vì sao Nguyễn Tất Thành muốn tìm con đường cứu nước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Lê Thị Thảo</dc:creator>
  <cp:lastModifiedBy>THAMB</cp:lastModifiedBy>
  <cp:revision>57</cp:revision>
  <dcterms:created xsi:type="dcterms:W3CDTF">2009-09-29T04:01:44Z</dcterms:created>
  <dcterms:modified xsi:type="dcterms:W3CDTF">2016-10-06T05:50:10Z</dcterms:modified>
</cp:coreProperties>
</file>